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285" r:id="rId3"/>
    <p:sldId id="299" r:id="rId4"/>
    <p:sldId id="291" r:id="rId5"/>
    <p:sldId id="292" r:id="rId6"/>
    <p:sldId id="293" r:id="rId7"/>
    <p:sldId id="294" r:id="rId8"/>
    <p:sldId id="295" r:id="rId9"/>
    <p:sldId id="270" r:id="rId10"/>
    <p:sldId id="297" r:id="rId11"/>
    <p:sldId id="308" r:id="rId12"/>
    <p:sldId id="309" r:id="rId13"/>
    <p:sldId id="274" r:id="rId14"/>
    <p:sldId id="281" r:id="rId15"/>
    <p:sldId id="305" r:id="rId16"/>
    <p:sldId id="300" r:id="rId17"/>
    <p:sldId id="282" r:id="rId18"/>
    <p:sldId id="306" r:id="rId19"/>
    <p:sldId id="307" r:id="rId20"/>
    <p:sldId id="303" r:id="rId21"/>
    <p:sldId id="302" r:id="rId22"/>
    <p:sldId id="310" r:id="rId23"/>
    <p:sldId id="312" r:id="rId24"/>
    <p:sldId id="311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B7BD84-8D9D-4FB7-9087-6C722FB9ABE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1FC7070-6F59-4FF1-B4C3-79DA77D3C183}">
      <dgm:prSet/>
      <dgm:spPr/>
      <dgm:t>
        <a:bodyPr/>
        <a:lstStyle/>
        <a:p>
          <a:r>
            <a:rPr lang="pt-PT"/>
            <a:t>Professor</a:t>
          </a:r>
          <a:endParaRPr lang="en-US"/>
        </a:p>
      </dgm:t>
    </dgm:pt>
    <dgm:pt modelId="{22CA6483-22B9-4819-A801-2D4ECE3C8DAF}" type="parTrans" cxnId="{8AAA9BD5-EC1D-4173-AFA4-7323493B2ABB}">
      <dgm:prSet/>
      <dgm:spPr/>
      <dgm:t>
        <a:bodyPr/>
        <a:lstStyle/>
        <a:p>
          <a:endParaRPr lang="en-US"/>
        </a:p>
      </dgm:t>
    </dgm:pt>
    <dgm:pt modelId="{6201C943-0C6C-48A6-B80A-2CC838E6511C}" type="sibTrans" cxnId="{8AAA9BD5-EC1D-4173-AFA4-7323493B2ABB}">
      <dgm:prSet/>
      <dgm:spPr/>
      <dgm:t>
        <a:bodyPr/>
        <a:lstStyle/>
        <a:p>
          <a:endParaRPr lang="en-US"/>
        </a:p>
      </dgm:t>
    </dgm:pt>
    <dgm:pt modelId="{1C0980F4-1A38-4222-980E-C1F8872EDAE7}">
      <dgm:prSet/>
      <dgm:spPr/>
      <dgm:t>
        <a:bodyPr/>
        <a:lstStyle/>
        <a:p>
          <a:r>
            <a:rPr lang="pt-PT"/>
            <a:t>Disciplina</a:t>
          </a:r>
          <a:endParaRPr lang="en-US"/>
        </a:p>
      </dgm:t>
    </dgm:pt>
    <dgm:pt modelId="{A89E1770-CE33-4FBD-8316-F080FD61A679}" type="parTrans" cxnId="{0B1675B6-3FF7-4AFB-9DBD-BF923B60E5AD}">
      <dgm:prSet/>
      <dgm:spPr/>
      <dgm:t>
        <a:bodyPr/>
        <a:lstStyle/>
        <a:p>
          <a:endParaRPr lang="en-US"/>
        </a:p>
      </dgm:t>
    </dgm:pt>
    <dgm:pt modelId="{11AA25C1-7937-4203-A22F-F265B02A93C2}" type="sibTrans" cxnId="{0B1675B6-3FF7-4AFB-9DBD-BF923B60E5AD}">
      <dgm:prSet/>
      <dgm:spPr/>
      <dgm:t>
        <a:bodyPr/>
        <a:lstStyle/>
        <a:p>
          <a:endParaRPr lang="en-US"/>
        </a:p>
      </dgm:t>
    </dgm:pt>
    <dgm:pt modelId="{DC610FBD-9E5C-4183-9698-630B42F6FB21}">
      <dgm:prSet/>
      <dgm:spPr/>
      <dgm:t>
        <a:bodyPr/>
        <a:lstStyle/>
        <a:p>
          <a:r>
            <a:rPr lang="pt-PT"/>
            <a:t>Avaliação</a:t>
          </a:r>
          <a:endParaRPr lang="en-US"/>
        </a:p>
      </dgm:t>
    </dgm:pt>
    <dgm:pt modelId="{1C37C361-AF78-4A6D-89E1-B9BDD58EDBC8}" type="parTrans" cxnId="{9A12B93B-1937-4A87-94BD-57B0AAF09DE2}">
      <dgm:prSet/>
      <dgm:spPr/>
      <dgm:t>
        <a:bodyPr/>
        <a:lstStyle/>
        <a:p>
          <a:endParaRPr lang="en-US"/>
        </a:p>
      </dgm:t>
    </dgm:pt>
    <dgm:pt modelId="{9386C925-1113-4099-9994-2FC239AEA7AC}" type="sibTrans" cxnId="{9A12B93B-1937-4A87-94BD-57B0AAF09DE2}">
      <dgm:prSet/>
      <dgm:spPr/>
      <dgm:t>
        <a:bodyPr/>
        <a:lstStyle/>
        <a:p>
          <a:endParaRPr lang="en-US"/>
        </a:p>
      </dgm:t>
    </dgm:pt>
    <dgm:pt modelId="{6F37119C-B1D6-4E9A-B511-BFF9C0461755}" type="pres">
      <dgm:prSet presAssocID="{11B7BD84-8D9D-4FB7-9087-6C722FB9ABEC}" presName="root" presStyleCnt="0">
        <dgm:presLayoutVars>
          <dgm:dir/>
          <dgm:resizeHandles val="exact"/>
        </dgm:presLayoutVars>
      </dgm:prSet>
      <dgm:spPr/>
    </dgm:pt>
    <dgm:pt modelId="{9A9490E4-5C6F-470A-B956-8DDEBE856D21}" type="pres">
      <dgm:prSet presAssocID="{11B7BD84-8D9D-4FB7-9087-6C722FB9ABEC}" presName="container" presStyleCnt="0">
        <dgm:presLayoutVars>
          <dgm:dir/>
          <dgm:resizeHandles val="exact"/>
        </dgm:presLayoutVars>
      </dgm:prSet>
      <dgm:spPr/>
    </dgm:pt>
    <dgm:pt modelId="{85312AB0-7DCB-4C06-A8D6-04498DAABB55}" type="pres">
      <dgm:prSet presAssocID="{21FC7070-6F59-4FF1-B4C3-79DA77D3C183}" presName="compNode" presStyleCnt="0"/>
      <dgm:spPr/>
    </dgm:pt>
    <dgm:pt modelId="{B291C9F9-A63E-47F3-AB06-756E0A3620A5}" type="pres">
      <dgm:prSet presAssocID="{21FC7070-6F59-4FF1-B4C3-79DA77D3C183}" presName="iconBgRect" presStyleLbl="bgShp" presStyleIdx="0" presStyleCnt="3"/>
      <dgm:spPr/>
    </dgm:pt>
    <dgm:pt modelId="{F6971F92-AD29-4E03-9080-DDB658090715}" type="pres">
      <dgm:prSet presAssocID="{21FC7070-6F59-4FF1-B4C3-79DA77D3C1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8843B55-1CC4-4504-B199-F4A4A6656033}" type="pres">
      <dgm:prSet presAssocID="{21FC7070-6F59-4FF1-B4C3-79DA77D3C183}" presName="spaceRect" presStyleCnt="0"/>
      <dgm:spPr/>
    </dgm:pt>
    <dgm:pt modelId="{0DC532C7-C574-4732-8926-C9F131EC4CE6}" type="pres">
      <dgm:prSet presAssocID="{21FC7070-6F59-4FF1-B4C3-79DA77D3C183}" presName="textRect" presStyleLbl="revTx" presStyleIdx="0" presStyleCnt="3">
        <dgm:presLayoutVars>
          <dgm:chMax val="1"/>
          <dgm:chPref val="1"/>
        </dgm:presLayoutVars>
      </dgm:prSet>
      <dgm:spPr/>
    </dgm:pt>
    <dgm:pt modelId="{4553DE26-3F22-4104-B943-1DF7BABB0F31}" type="pres">
      <dgm:prSet presAssocID="{6201C943-0C6C-48A6-B80A-2CC838E6511C}" presName="sibTrans" presStyleLbl="sibTrans2D1" presStyleIdx="0" presStyleCnt="0"/>
      <dgm:spPr/>
    </dgm:pt>
    <dgm:pt modelId="{E61DAAC3-0674-4EFA-80C5-9EF66BE26EDD}" type="pres">
      <dgm:prSet presAssocID="{1C0980F4-1A38-4222-980E-C1F8872EDAE7}" presName="compNode" presStyleCnt="0"/>
      <dgm:spPr/>
    </dgm:pt>
    <dgm:pt modelId="{A4014D40-AB3D-4C4C-BCC5-F34C84048AA1}" type="pres">
      <dgm:prSet presAssocID="{1C0980F4-1A38-4222-980E-C1F8872EDAE7}" presName="iconBgRect" presStyleLbl="bgShp" presStyleIdx="1" presStyleCnt="3"/>
      <dgm:spPr/>
    </dgm:pt>
    <dgm:pt modelId="{95D5BA9F-2104-4255-A4A6-F2852F730F01}" type="pres">
      <dgm:prSet presAssocID="{1C0980F4-1A38-4222-980E-C1F8872EDA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A35DC74-6E80-4D23-AA48-F79AA8250DFA}" type="pres">
      <dgm:prSet presAssocID="{1C0980F4-1A38-4222-980E-C1F8872EDAE7}" presName="spaceRect" presStyleCnt="0"/>
      <dgm:spPr/>
    </dgm:pt>
    <dgm:pt modelId="{33D65DFC-8B82-4903-BD05-C51C5D4531A3}" type="pres">
      <dgm:prSet presAssocID="{1C0980F4-1A38-4222-980E-C1F8872EDAE7}" presName="textRect" presStyleLbl="revTx" presStyleIdx="1" presStyleCnt="3">
        <dgm:presLayoutVars>
          <dgm:chMax val="1"/>
          <dgm:chPref val="1"/>
        </dgm:presLayoutVars>
      </dgm:prSet>
      <dgm:spPr/>
    </dgm:pt>
    <dgm:pt modelId="{1FD23E7E-7867-421C-96EA-300703E54188}" type="pres">
      <dgm:prSet presAssocID="{11AA25C1-7937-4203-A22F-F265B02A93C2}" presName="sibTrans" presStyleLbl="sibTrans2D1" presStyleIdx="0" presStyleCnt="0"/>
      <dgm:spPr/>
    </dgm:pt>
    <dgm:pt modelId="{7333B015-48E7-424D-A42A-C45C107722E1}" type="pres">
      <dgm:prSet presAssocID="{DC610FBD-9E5C-4183-9698-630B42F6FB21}" presName="compNode" presStyleCnt="0"/>
      <dgm:spPr/>
    </dgm:pt>
    <dgm:pt modelId="{3A85055B-BFE3-46DF-B019-3843A7CDBF21}" type="pres">
      <dgm:prSet presAssocID="{DC610FBD-9E5C-4183-9698-630B42F6FB21}" presName="iconBgRect" presStyleLbl="bgShp" presStyleIdx="2" presStyleCnt="3"/>
      <dgm:spPr/>
    </dgm:pt>
    <dgm:pt modelId="{C7699406-23B7-495E-9485-BE156F91E103}" type="pres">
      <dgm:prSet presAssocID="{DC610FBD-9E5C-4183-9698-630B42F6FB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3A50E88-35DF-4737-AE49-6FEB9A14093B}" type="pres">
      <dgm:prSet presAssocID="{DC610FBD-9E5C-4183-9698-630B42F6FB21}" presName="spaceRect" presStyleCnt="0"/>
      <dgm:spPr/>
    </dgm:pt>
    <dgm:pt modelId="{20E630FB-65C4-4FA8-88E1-940753DB186D}" type="pres">
      <dgm:prSet presAssocID="{DC610FBD-9E5C-4183-9698-630B42F6FB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7B2E128-521E-4866-B0C0-92DC807D2156}" type="presOf" srcId="{11AA25C1-7937-4203-A22F-F265B02A93C2}" destId="{1FD23E7E-7867-421C-96EA-300703E54188}" srcOrd="0" destOrd="0" presId="urn:microsoft.com/office/officeart/2018/2/layout/IconCircleList"/>
    <dgm:cxn modelId="{9F974636-1E14-44E3-8521-600B59C5EE94}" type="presOf" srcId="{21FC7070-6F59-4FF1-B4C3-79DA77D3C183}" destId="{0DC532C7-C574-4732-8926-C9F131EC4CE6}" srcOrd="0" destOrd="0" presId="urn:microsoft.com/office/officeart/2018/2/layout/IconCircleList"/>
    <dgm:cxn modelId="{9A12B93B-1937-4A87-94BD-57B0AAF09DE2}" srcId="{11B7BD84-8D9D-4FB7-9087-6C722FB9ABEC}" destId="{DC610FBD-9E5C-4183-9698-630B42F6FB21}" srcOrd="2" destOrd="0" parTransId="{1C37C361-AF78-4A6D-89E1-B9BDD58EDBC8}" sibTransId="{9386C925-1113-4099-9994-2FC239AEA7AC}"/>
    <dgm:cxn modelId="{ADEE736E-DB1D-492B-A33C-8C1A7EC1DC91}" type="presOf" srcId="{DC610FBD-9E5C-4183-9698-630B42F6FB21}" destId="{20E630FB-65C4-4FA8-88E1-940753DB186D}" srcOrd="0" destOrd="0" presId="urn:microsoft.com/office/officeart/2018/2/layout/IconCircleList"/>
    <dgm:cxn modelId="{0FD3A287-D3FE-4F76-90FC-E5638C172808}" type="presOf" srcId="{6201C943-0C6C-48A6-B80A-2CC838E6511C}" destId="{4553DE26-3F22-4104-B943-1DF7BABB0F31}" srcOrd="0" destOrd="0" presId="urn:microsoft.com/office/officeart/2018/2/layout/IconCircleList"/>
    <dgm:cxn modelId="{A53E3996-958D-4169-AF68-2879AC8B23DA}" type="presOf" srcId="{11B7BD84-8D9D-4FB7-9087-6C722FB9ABEC}" destId="{6F37119C-B1D6-4E9A-B511-BFF9C0461755}" srcOrd="0" destOrd="0" presId="urn:microsoft.com/office/officeart/2018/2/layout/IconCircleList"/>
    <dgm:cxn modelId="{60965EA7-9F02-4BC0-B28F-EF196EA42D1B}" type="presOf" srcId="{1C0980F4-1A38-4222-980E-C1F8872EDAE7}" destId="{33D65DFC-8B82-4903-BD05-C51C5D4531A3}" srcOrd="0" destOrd="0" presId="urn:microsoft.com/office/officeart/2018/2/layout/IconCircleList"/>
    <dgm:cxn modelId="{0B1675B6-3FF7-4AFB-9DBD-BF923B60E5AD}" srcId="{11B7BD84-8D9D-4FB7-9087-6C722FB9ABEC}" destId="{1C0980F4-1A38-4222-980E-C1F8872EDAE7}" srcOrd="1" destOrd="0" parTransId="{A89E1770-CE33-4FBD-8316-F080FD61A679}" sibTransId="{11AA25C1-7937-4203-A22F-F265B02A93C2}"/>
    <dgm:cxn modelId="{8AAA9BD5-EC1D-4173-AFA4-7323493B2ABB}" srcId="{11B7BD84-8D9D-4FB7-9087-6C722FB9ABEC}" destId="{21FC7070-6F59-4FF1-B4C3-79DA77D3C183}" srcOrd="0" destOrd="0" parTransId="{22CA6483-22B9-4819-A801-2D4ECE3C8DAF}" sibTransId="{6201C943-0C6C-48A6-B80A-2CC838E6511C}"/>
    <dgm:cxn modelId="{96E62722-66E5-4722-8914-B5D341100AD1}" type="presParOf" srcId="{6F37119C-B1D6-4E9A-B511-BFF9C0461755}" destId="{9A9490E4-5C6F-470A-B956-8DDEBE856D21}" srcOrd="0" destOrd="0" presId="urn:microsoft.com/office/officeart/2018/2/layout/IconCircleList"/>
    <dgm:cxn modelId="{D8BBACE4-C507-4D49-AE10-6665668F7C60}" type="presParOf" srcId="{9A9490E4-5C6F-470A-B956-8DDEBE856D21}" destId="{85312AB0-7DCB-4C06-A8D6-04498DAABB55}" srcOrd="0" destOrd="0" presId="urn:microsoft.com/office/officeart/2018/2/layout/IconCircleList"/>
    <dgm:cxn modelId="{32CBBE78-CCEC-416B-8876-448F48F00BA2}" type="presParOf" srcId="{85312AB0-7DCB-4C06-A8D6-04498DAABB55}" destId="{B291C9F9-A63E-47F3-AB06-756E0A3620A5}" srcOrd="0" destOrd="0" presId="urn:microsoft.com/office/officeart/2018/2/layout/IconCircleList"/>
    <dgm:cxn modelId="{F1A784CC-12C5-45F5-86ED-048CEDDC5C6B}" type="presParOf" srcId="{85312AB0-7DCB-4C06-A8D6-04498DAABB55}" destId="{F6971F92-AD29-4E03-9080-DDB658090715}" srcOrd="1" destOrd="0" presId="urn:microsoft.com/office/officeart/2018/2/layout/IconCircleList"/>
    <dgm:cxn modelId="{F9CECDC4-9780-4245-8F1B-1E6445D87D8D}" type="presParOf" srcId="{85312AB0-7DCB-4C06-A8D6-04498DAABB55}" destId="{18843B55-1CC4-4504-B199-F4A4A6656033}" srcOrd="2" destOrd="0" presId="urn:microsoft.com/office/officeart/2018/2/layout/IconCircleList"/>
    <dgm:cxn modelId="{B4DDC64A-7E08-4E47-BD56-B70D885C3632}" type="presParOf" srcId="{85312AB0-7DCB-4C06-A8D6-04498DAABB55}" destId="{0DC532C7-C574-4732-8926-C9F131EC4CE6}" srcOrd="3" destOrd="0" presId="urn:microsoft.com/office/officeart/2018/2/layout/IconCircleList"/>
    <dgm:cxn modelId="{F7A8AE4D-0C4E-4BEC-86C0-EE432AF5D388}" type="presParOf" srcId="{9A9490E4-5C6F-470A-B956-8DDEBE856D21}" destId="{4553DE26-3F22-4104-B943-1DF7BABB0F31}" srcOrd="1" destOrd="0" presId="urn:microsoft.com/office/officeart/2018/2/layout/IconCircleList"/>
    <dgm:cxn modelId="{E7B1D351-1C03-4301-BA5F-FB7C668C14D1}" type="presParOf" srcId="{9A9490E4-5C6F-470A-B956-8DDEBE856D21}" destId="{E61DAAC3-0674-4EFA-80C5-9EF66BE26EDD}" srcOrd="2" destOrd="0" presId="urn:microsoft.com/office/officeart/2018/2/layout/IconCircleList"/>
    <dgm:cxn modelId="{0D675B27-5F4D-48CF-8C17-EDC37E0FDDC5}" type="presParOf" srcId="{E61DAAC3-0674-4EFA-80C5-9EF66BE26EDD}" destId="{A4014D40-AB3D-4C4C-BCC5-F34C84048AA1}" srcOrd="0" destOrd="0" presId="urn:microsoft.com/office/officeart/2018/2/layout/IconCircleList"/>
    <dgm:cxn modelId="{90847254-9B33-4759-945F-12E2762BDC75}" type="presParOf" srcId="{E61DAAC3-0674-4EFA-80C5-9EF66BE26EDD}" destId="{95D5BA9F-2104-4255-A4A6-F2852F730F01}" srcOrd="1" destOrd="0" presId="urn:microsoft.com/office/officeart/2018/2/layout/IconCircleList"/>
    <dgm:cxn modelId="{42D4E2E9-6D5F-4312-95E7-8CA3CF96AB2C}" type="presParOf" srcId="{E61DAAC3-0674-4EFA-80C5-9EF66BE26EDD}" destId="{2A35DC74-6E80-4D23-AA48-F79AA8250DFA}" srcOrd="2" destOrd="0" presId="urn:microsoft.com/office/officeart/2018/2/layout/IconCircleList"/>
    <dgm:cxn modelId="{687B6F21-733A-49B7-A641-F3DB2FB8B269}" type="presParOf" srcId="{E61DAAC3-0674-4EFA-80C5-9EF66BE26EDD}" destId="{33D65DFC-8B82-4903-BD05-C51C5D4531A3}" srcOrd="3" destOrd="0" presId="urn:microsoft.com/office/officeart/2018/2/layout/IconCircleList"/>
    <dgm:cxn modelId="{8BF3DE5F-9596-4D10-9365-BE45B31543A6}" type="presParOf" srcId="{9A9490E4-5C6F-470A-B956-8DDEBE856D21}" destId="{1FD23E7E-7867-421C-96EA-300703E54188}" srcOrd="3" destOrd="0" presId="urn:microsoft.com/office/officeart/2018/2/layout/IconCircleList"/>
    <dgm:cxn modelId="{A3B0C75D-6BB7-4B98-9E07-FA2DE64778E1}" type="presParOf" srcId="{9A9490E4-5C6F-470A-B956-8DDEBE856D21}" destId="{7333B015-48E7-424D-A42A-C45C107722E1}" srcOrd="4" destOrd="0" presId="urn:microsoft.com/office/officeart/2018/2/layout/IconCircleList"/>
    <dgm:cxn modelId="{1A0232C6-0C39-48EA-A25D-CB521DBB83E3}" type="presParOf" srcId="{7333B015-48E7-424D-A42A-C45C107722E1}" destId="{3A85055B-BFE3-46DF-B019-3843A7CDBF21}" srcOrd="0" destOrd="0" presId="urn:microsoft.com/office/officeart/2018/2/layout/IconCircleList"/>
    <dgm:cxn modelId="{9C56B0E8-D215-4F91-A4ED-F635FF1A5808}" type="presParOf" srcId="{7333B015-48E7-424D-A42A-C45C107722E1}" destId="{C7699406-23B7-495E-9485-BE156F91E103}" srcOrd="1" destOrd="0" presId="urn:microsoft.com/office/officeart/2018/2/layout/IconCircleList"/>
    <dgm:cxn modelId="{48B65665-2BAF-43A0-A30D-723C07014808}" type="presParOf" srcId="{7333B015-48E7-424D-A42A-C45C107722E1}" destId="{F3A50E88-35DF-4737-AE49-6FEB9A14093B}" srcOrd="2" destOrd="0" presId="urn:microsoft.com/office/officeart/2018/2/layout/IconCircleList"/>
    <dgm:cxn modelId="{4F1F2410-5F84-4B28-AF84-9270D3ACB612}" type="presParOf" srcId="{7333B015-48E7-424D-A42A-C45C107722E1}" destId="{20E630FB-65C4-4FA8-88E1-940753DB186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59396D-6BBD-415C-9218-21AB57EBFA3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7E5AF4-74FD-4682-AE94-B5B406EBBD97}">
      <dgm:prSet/>
      <dgm:spPr/>
      <dgm:t>
        <a:bodyPr/>
        <a:lstStyle/>
        <a:p>
          <a:r>
            <a:rPr lang="pt-BR" u="sng"/>
            <a:t>Sistemas de coordenadas </a:t>
          </a:r>
          <a:r>
            <a:rPr lang="pt-BR"/>
            <a:t>cartesianas.  </a:t>
          </a:r>
          <a:endParaRPr lang="en-US"/>
        </a:p>
      </dgm:t>
    </dgm:pt>
    <dgm:pt modelId="{DC9F1DE4-5418-40DD-AEAA-4C1297079DC9}" type="parTrans" cxnId="{D6AE590B-A40B-4F9D-BBDA-AF1BE7B66BC0}">
      <dgm:prSet/>
      <dgm:spPr/>
      <dgm:t>
        <a:bodyPr/>
        <a:lstStyle/>
        <a:p>
          <a:endParaRPr lang="en-US"/>
        </a:p>
      </dgm:t>
    </dgm:pt>
    <dgm:pt modelId="{A521FB60-4991-4B05-B9DD-33FCA44A5257}" type="sibTrans" cxnId="{D6AE590B-A40B-4F9D-BBDA-AF1BE7B66BC0}">
      <dgm:prSet/>
      <dgm:spPr/>
      <dgm:t>
        <a:bodyPr/>
        <a:lstStyle/>
        <a:p>
          <a:endParaRPr lang="en-US"/>
        </a:p>
      </dgm:t>
    </dgm:pt>
    <dgm:pt modelId="{EAEF0AF1-247C-4F91-9279-164AEA93A097}">
      <dgm:prSet/>
      <dgm:spPr/>
      <dgm:t>
        <a:bodyPr/>
        <a:lstStyle/>
        <a:p>
          <a:r>
            <a:rPr lang="pt-BR"/>
            <a:t>Múltiplos espaços de coordenadas: utilidade prática, exemplos, transformações. </a:t>
          </a:r>
          <a:endParaRPr lang="en-US"/>
        </a:p>
      </dgm:t>
    </dgm:pt>
    <dgm:pt modelId="{D8891190-E2D0-4191-881F-04116329F190}" type="parTrans" cxnId="{37EB0FE8-50A6-49E3-9F37-5018D4D2A6E0}">
      <dgm:prSet/>
      <dgm:spPr/>
      <dgm:t>
        <a:bodyPr/>
        <a:lstStyle/>
        <a:p>
          <a:endParaRPr lang="en-US"/>
        </a:p>
      </dgm:t>
    </dgm:pt>
    <dgm:pt modelId="{72BC957D-A1C0-4FFF-9D9E-7DDE6EE33A0A}" type="sibTrans" cxnId="{37EB0FE8-50A6-49E3-9F37-5018D4D2A6E0}">
      <dgm:prSet/>
      <dgm:spPr/>
      <dgm:t>
        <a:bodyPr/>
        <a:lstStyle/>
        <a:p>
          <a:endParaRPr lang="en-US"/>
        </a:p>
      </dgm:t>
    </dgm:pt>
    <dgm:pt modelId="{83551A3B-EF3D-4E9A-AD27-6B73287FADB4}">
      <dgm:prSet/>
      <dgm:spPr/>
      <dgm:t>
        <a:bodyPr/>
        <a:lstStyle/>
        <a:p>
          <a:r>
            <a:rPr lang="pt-BR"/>
            <a:t>Bases de </a:t>
          </a:r>
          <a:r>
            <a:rPr lang="pt-BR" u="sng"/>
            <a:t>trigonometria. </a:t>
          </a:r>
          <a:endParaRPr lang="en-US"/>
        </a:p>
      </dgm:t>
    </dgm:pt>
    <dgm:pt modelId="{6D4E8959-E9E0-4786-A15E-491A625AAB07}" type="parTrans" cxnId="{E15247CD-A8A3-4D23-8095-B7BD2447DB4A}">
      <dgm:prSet/>
      <dgm:spPr/>
      <dgm:t>
        <a:bodyPr/>
        <a:lstStyle/>
        <a:p>
          <a:endParaRPr lang="en-US"/>
        </a:p>
      </dgm:t>
    </dgm:pt>
    <dgm:pt modelId="{B300E897-D35F-4BBF-876F-36B1F47D1522}" type="sibTrans" cxnId="{E15247CD-A8A3-4D23-8095-B7BD2447DB4A}">
      <dgm:prSet/>
      <dgm:spPr/>
      <dgm:t>
        <a:bodyPr/>
        <a:lstStyle/>
        <a:p>
          <a:endParaRPr lang="en-US"/>
        </a:p>
      </dgm:t>
    </dgm:pt>
    <dgm:pt modelId="{9B8654ED-43A0-4F9F-9779-0BDB83281E88}">
      <dgm:prSet/>
      <dgm:spPr/>
      <dgm:t>
        <a:bodyPr/>
        <a:lstStyle/>
        <a:p>
          <a:r>
            <a:rPr lang="pt-BR" u="sng"/>
            <a:t>Vectores</a:t>
          </a:r>
          <a:r>
            <a:rPr lang="pt-BR"/>
            <a:t>: definição, propriedades, operações. </a:t>
          </a:r>
          <a:endParaRPr lang="en-US"/>
        </a:p>
      </dgm:t>
    </dgm:pt>
    <dgm:pt modelId="{D5A6CD64-C1E0-4E56-BD7A-45F6274821EF}" type="parTrans" cxnId="{D3DBF44A-7CF6-4F83-9F5D-43D1B310008E}">
      <dgm:prSet/>
      <dgm:spPr/>
      <dgm:t>
        <a:bodyPr/>
        <a:lstStyle/>
        <a:p>
          <a:endParaRPr lang="en-US"/>
        </a:p>
      </dgm:t>
    </dgm:pt>
    <dgm:pt modelId="{464441F5-A43C-42E7-A8BC-0E782E131C0A}" type="sibTrans" cxnId="{D3DBF44A-7CF6-4F83-9F5D-43D1B310008E}">
      <dgm:prSet/>
      <dgm:spPr/>
      <dgm:t>
        <a:bodyPr/>
        <a:lstStyle/>
        <a:p>
          <a:endParaRPr lang="en-US"/>
        </a:p>
      </dgm:t>
    </dgm:pt>
    <dgm:pt modelId="{E5890EBD-3EFE-46E2-BE59-ACB803711BA6}">
      <dgm:prSet/>
      <dgm:spPr/>
      <dgm:t>
        <a:bodyPr/>
        <a:lstStyle/>
        <a:p>
          <a:r>
            <a:rPr lang="pt-BR" u="sng"/>
            <a:t>Matrizes</a:t>
          </a:r>
          <a:r>
            <a:rPr lang="pt-BR"/>
            <a:t>: definição e interpretação geométrica, determinantes, inversa; matrizes homogéneas. </a:t>
          </a:r>
          <a:endParaRPr lang="en-US"/>
        </a:p>
      </dgm:t>
    </dgm:pt>
    <dgm:pt modelId="{91599DF7-059C-418D-AF74-2F042CBB748A}" type="parTrans" cxnId="{A828632B-6156-42CE-9F30-77983836E127}">
      <dgm:prSet/>
      <dgm:spPr/>
      <dgm:t>
        <a:bodyPr/>
        <a:lstStyle/>
        <a:p>
          <a:endParaRPr lang="en-US"/>
        </a:p>
      </dgm:t>
    </dgm:pt>
    <dgm:pt modelId="{CB010ADD-A3FE-4F55-867A-495A065E4DA9}" type="sibTrans" cxnId="{A828632B-6156-42CE-9F30-77983836E127}">
      <dgm:prSet/>
      <dgm:spPr/>
      <dgm:t>
        <a:bodyPr/>
        <a:lstStyle/>
        <a:p>
          <a:endParaRPr lang="en-US"/>
        </a:p>
      </dgm:t>
    </dgm:pt>
    <dgm:pt modelId="{4ABD60A5-FA66-4205-A983-0FAD3C79DE73}">
      <dgm:prSet/>
      <dgm:spPr/>
      <dgm:t>
        <a:bodyPr/>
        <a:lstStyle/>
        <a:p>
          <a:r>
            <a:rPr lang="pt-BR" dirty="0"/>
            <a:t>Transformações lineares: </a:t>
          </a:r>
          <a:r>
            <a:rPr lang="pt-BR" u="sng" dirty="0"/>
            <a:t>rotação, escalamento, </a:t>
          </a:r>
          <a:r>
            <a:rPr lang="pt-BR" u="sng" dirty="0" err="1"/>
            <a:t>projecção</a:t>
          </a:r>
          <a:r>
            <a:rPr lang="pt-BR" u="sng" dirty="0"/>
            <a:t> </a:t>
          </a:r>
          <a:r>
            <a:rPr lang="pt-BR" dirty="0"/>
            <a:t>; </a:t>
          </a:r>
          <a:endParaRPr lang="en-US" dirty="0"/>
        </a:p>
      </dgm:t>
    </dgm:pt>
    <dgm:pt modelId="{85363647-097B-4BF2-B2E8-723CC1472FBC}" type="parTrans" cxnId="{0D907BC6-78D2-494F-8E17-79CC22C3B0CF}">
      <dgm:prSet/>
      <dgm:spPr/>
      <dgm:t>
        <a:bodyPr/>
        <a:lstStyle/>
        <a:p>
          <a:endParaRPr lang="en-US"/>
        </a:p>
      </dgm:t>
    </dgm:pt>
    <dgm:pt modelId="{25387CF3-2A6D-49A9-ACF2-AAFFF04B3F02}" type="sibTrans" cxnId="{0D907BC6-78D2-494F-8E17-79CC22C3B0CF}">
      <dgm:prSet/>
      <dgm:spPr/>
      <dgm:t>
        <a:bodyPr/>
        <a:lstStyle/>
        <a:p>
          <a:endParaRPr lang="en-US"/>
        </a:p>
      </dgm:t>
    </dgm:pt>
    <dgm:pt modelId="{8D4CD383-CF8D-448A-BA43-7A8E54E6E7F7}">
      <dgm:prSet/>
      <dgm:spPr/>
      <dgm:t>
        <a:bodyPr/>
        <a:lstStyle/>
        <a:p>
          <a:r>
            <a:rPr lang="pt-BR"/>
            <a:t>Hierarquias e combinação de transformações </a:t>
          </a:r>
          <a:endParaRPr lang="en-US"/>
        </a:p>
      </dgm:t>
    </dgm:pt>
    <dgm:pt modelId="{E959B98D-90D0-4510-88E1-5DD5F955E392}" type="parTrans" cxnId="{CD05CDBD-BA18-4B7B-A280-62DB6674C66A}">
      <dgm:prSet/>
      <dgm:spPr/>
      <dgm:t>
        <a:bodyPr/>
        <a:lstStyle/>
        <a:p>
          <a:endParaRPr lang="en-US"/>
        </a:p>
      </dgm:t>
    </dgm:pt>
    <dgm:pt modelId="{1CA917CC-78F9-4E56-915D-37AA2E5400A6}" type="sibTrans" cxnId="{CD05CDBD-BA18-4B7B-A280-62DB6674C66A}">
      <dgm:prSet/>
      <dgm:spPr/>
      <dgm:t>
        <a:bodyPr/>
        <a:lstStyle/>
        <a:p>
          <a:endParaRPr lang="en-US"/>
        </a:p>
      </dgm:t>
    </dgm:pt>
    <dgm:pt modelId="{4FA9A142-8E23-46BF-90C3-9E56DB368A07}">
      <dgm:prSet/>
      <dgm:spPr/>
      <dgm:t>
        <a:bodyPr/>
        <a:lstStyle/>
        <a:p>
          <a:r>
            <a:rPr lang="pt-BR" dirty="0"/>
            <a:t>Rotação em 3D: forma matricial, ângulos de Euler e </a:t>
          </a:r>
          <a:r>
            <a:rPr lang="pt-BR" dirty="0" err="1"/>
            <a:t>quaterniões</a:t>
          </a:r>
          <a:r>
            <a:rPr lang="pt-BR" dirty="0"/>
            <a:t>. </a:t>
          </a:r>
          <a:endParaRPr lang="en-US" dirty="0"/>
        </a:p>
      </dgm:t>
    </dgm:pt>
    <dgm:pt modelId="{6F4A8D5F-691B-4862-9813-ACB23F994BE4}" type="parTrans" cxnId="{BF79411B-6296-4254-9865-21C7597266A8}">
      <dgm:prSet/>
      <dgm:spPr/>
      <dgm:t>
        <a:bodyPr/>
        <a:lstStyle/>
        <a:p>
          <a:endParaRPr lang="en-US"/>
        </a:p>
      </dgm:t>
    </dgm:pt>
    <dgm:pt modelId="{B251234E-75B9-4678-9823-7570E0495091}" type="sibTrans" cxnId="{BF79411B-6296-4254-9865-21C7597266A8}">
      <dgm:prSet/>
      <dgm:spPr/>
      <dgm:t>
        <a:bodyPr/>
        <a:lstStyle/>
        <a:p>
          <a:endParaRPr lang="en-US"/>
        </a:p>
      </dgm:t>
    </dgm:pt>
    <dgm:pt modelId="{C8011CB7-A3BC-411F-A9BB-1B1DAC560113}">
      <dgm:prSet/>
      <dgm:spPr/>
      <dgm:t>
        <a:bodyPr/>
        <a:lstStyle/>
        <a:p>
          <a:r>
            <a:rPr lang="pt-BR"/>
            <a:t>Probabilidades e distribuições matemáticas </a:t>
          </a:r>
          <a:endParaRPr lang="en-US"/>
        </a:p>
      </dgm:t>
    </dgm:pt>
    <dgm:pt modelId="{A7669F4A-BCAB-4E4F-8D7E-1EF7FAE43D11}" type="parTrans" cxnId="{DF95620F-986C-4124-854E-1BB1F7FFB271}">
      <dgm:prSet/>
      <dgm:spPr/>
      <dgm:t>
        <a:bodyPr/>
        <a:lstStyle/>
        <a:p>
          <a:endParaRPr lang="en-US"/>
        </a:p>
      </dgm:t>
    </dgm:pt>
    <dgm:pt modelId="{4A589865-715C-447A-86AB-D6F2373001D9}" type="sibTrans" cxnId="{DF95620F-986C-4124-854E-1BB1F7FFB271}">
      <dgm:prSet/>
      <dgm:spPr/>
      <dgm:t>
        <a:bodyPr/>
        <a:lstStyle/>
        <a:p>
          <a:endParaRPr lang="en-US"/>
        </a:p>
      </dgm:t>
    </dgm:pt>
    <dgm:pt modelId="{3093D619-3B24-4F3B-AB75-F4A4DF1EE0E8}">
      <dgm:prSet/>
      <dgm:spPr/>
      <dgm:t>
        <a:bodyPr/>
        <a:lstStyle/>
        <a:p>
          <a:r>
            <a:rPr lang="pt-BR" u="sng"/>
            <a:t>Funções paramétricas </a:t>
          </a:r>
          <a:endParaRPr lang="en-US"/>
        </a:p>
      </dgm:t>
    </dgm:pt>
    <dgm:pt modelId="{0363CCBD-CCD9-43E2-87E0-44178E7693A8}" type="parTrans" cxnId="{507181B4-2B18-451E-A43A-F51DCA318FFD}">
      <dgm:prSet/>
      <dgm:spPr/>
      <dgm:t>
        <a:bodyPr/>
        <a:lstStyle/>
        <a:p>
          <a:endParaRPr lang="en-US"/>
        </a:p>
      </dgm:t>
    </dgm:pt>
    <dgm:pt modelId="{D33C48E0-F527-4057-9709-587F315D4816}" type="sibTrans" cxnId="{507181B4-2B18-451E-A43A-F51DCA318FFD}">
      <dgm:prSet/>
      <dgm:spPr/>
      <dgm:t>
        <a:bodyPr/>
        <a:lstStyle/>
        <a:p>
          <a:endParaRPr lang="en-US"/>
        </a:p>
      </dgm:t>
    </dgm:pt>
    <dgm:pt modelId="{537B6637-3E7E-4FBB-9688-BD22DBDAEFC9}">
      <dgm:prSet/>
      <dgm:spPr/>
      <dgm:t>
        <a:bodyPr/>
        <a:lstStyle/>
        <a:p>
          <a:r>
            <a:rPr lang="pt-BR"/>
            <a:t>Primitivas geométricas Matemática para gráficos 3d </a:t>
          </a:r>
          <a:endParaRPr lang="en-US"/>
        </a:p>
      </dgm:t>
    </dgm:pt>
    <dgm:pt modelId="{F6F75B27-991E-4869-9816-E4BC24C75435}" type="parTrans" cxnId="{4CD46C66-7D1F-4438-BF81-886CA3B5B69D}">
      <dgm:prSet/>
      <dgm:spPr/>
      <dgm:t>
        <a:bodyPr/>
        <a:lstStyle/>
        <a:p>
          <a:endParaRPr lang="en-US"/>
        </a:p>
      </dgm:t>
    </dgm:pt>
    <dgm:pt modelId="{BB37E067-0B6E-423A-83B5-A0859C80CB99}" type="sibTrans" cxnId="{4CD46C66-7D1F-4438-BF81-886CA3B5B69D}">
      <dgm:prSet/>
      <dgm:spPr/>
      <dgm:t>
        <a:bodyPr/>
        <a:lstStyle/>
        <a:p>
          <a:endParaRPr lang="en-US"/>
        </a:p>
      </dgm:t>
    </dgm:pt>
    <dgm:pt modelId="{EF22DA3E-3E57-4BCC-AADA-665D18F65871}">
      <dgm:prSet/>
      <dgm:spPr/>
      <dgm:t>
        <a:bodyPr/>
        <a:lstStyle/>
        <a:p>
          <a:r>
            <a:rPr lang="pt-BR"/>
            <a:t>Exemplos em NumPy e Pygame  p5</a:t>
          </a:r>
          <a:endParaRPr lang="en-US"/>
        </a:p>
      </dgm:t>
    </dgm:pt>
    <dgm:pt modelId="{29BEEA16-9CFB-46A0-AB9E-E45CEC64167A}" type="parTrans" cxnId="{1CA0666C-D9D6-4219-8DE7-394C42FC650B}">
      <dgm:prSet/>
      <dgm:spPr/>
      <dgm:t>
        <a:bodyPr/>
        <a:lstStyle/>
        <a:p>
          <a:endParaRPr lang="en-US"/>
        </a:p>
      </dgm:t>
    </dgm:pt>
    <dgm:pt modelId="{A5E48EEA-D12E-450D-A730-ACEE50A06089}" type="sibTrans" cxnId="{1CA0666C-D9D6-4219-8DE7-394C42FC650B}">
      <dgm:prSet/>
      <dgm:spPr/>
      <dgm:t>
        <a:bodyPr/>
        <a:lstStyle/>
        <a:p>
          <a:endParaRPr lang="en-US"/>
        </a:p>
      </dgm:t>
    </dgm:pt>
    <dgm:pt modelId="{FE19B604-F23B-4DBC-9BB2-FA79EAAC7BF4}" type="pres">
      <dgm:prSet presAssocID="{7859396D-6BBD-415C-9218-21AB57EBFA30}" presName="diagram" presStyleCnt="0">
        <dgm:presLayoutVars>
          <dgm:dir/>
          <dgm:resizeHandles val="exact"/>
        </dgm:presLayoutVars>
      </dgm:prSet>
      <dgm:spPr/>
    </dgm:pt>
    <dgm:pt modelId="{06EA34F2-DE73-46ED-B8BC-6DFB6BC5C698}" type="pres">
      <dgm:prSet presAssocID="{1F7E5AF4-74FD-4682-AE94-B5B406EBBD97}" presName="node" presStyleLbl="node1" presStyleIdx="0" presStyleCnt="12">
        <dgm:presLayoutVars>
          <dgm:bulletEnabled val="1"/>
        </dgm:presLayoutVars>
      </dgm:prSet>
      <dgm:spPr/>
    </dgm:pt>
    <dgm:pt modelId="{3388D208-7CFF-4664-82A0-D57F7AAEFBDC}" type="pres">
      <dgm:prSet presAssocID="{A521FB60-4991-4B05-B9DD-33FCA44A5257}" presName="sibTrans" presStyleCnt="0"/>
      <dgm:spPr/>
    </dgm:pt>
    <dgm:pt modelId="{681588C3-C15B-4883-9746-1E10D4C7CA0D}" type="pres">
      <dgm:prSet presAssocID="{EAEF0AF1-247C-4F91-9279-164AEA93A097}" presName="node" presStyleLbl="node1" presStyleIdx="1" presStyleCnt="12">
        <dgm:presLayoutVars>
          <dgm:bulletEnabled val="1"/>
        </dgm:presLayoutVars>
      </dgm:prSet>
      <dgm:spPr/>
    </dgm:pt>
    <dgm:pt modelId="{C356A8C2-EAC4-4D0A-9517-695391621592}" type="pres">
      <dgm:prSet presAssocID="{72BC957D-A1C0-4FFF-9D9E-7DDE6EE33A0A}" presName="sibTrans" presStyleCnt="0"/>
      <dgm:spPr/>
    </dgm:pt>
    <dgm:pt modelId="{7420DB3E-6E8B-4CEF-93FC-00AFB45E4C32}" type="pres">
      <dgm:prSet presAssocID="{83551A3B-EF3D-4E9A-AD27-6B73287FADB4}" presName="node" presStyleLbl="node1" presStyleIdx="2" presStyleCnt="12">
        <dgm:presLayoutVars>
          <dgm:bulletEnabled val="1"/>
        </dgm:presLayoutVars>
      </dgm:prSet>
      <dgm:spPr/>
    </dgm:pt>
    <dgm:pt modelId="{ADE37F30-76FA-41D7-981F-2CE0FE041626}" type="pres">
      <dgm:prSet presAssocID="{B300E897-D35F-4BBF-876F-36B1F47D1522}" presName="sibTrans" presStyleCnt="0"/>
      <dgm:spPr/>
    </dgm:pt>
    <dgm:pt modelId="{9CA5F25C-28A0-4347-A933-0FD106BC87DE}" type="pres">
      <dgm:prSet presAssocID="{9B8654ED-43A0-4F9F-9779-0BDB83281E88}" presName="node" presStyleLbl="node1" presStyleIdx="3" presStyleCnt="12">
        <dgm:presLayoutVars>
          <dgm:bulletEnabled val="1"/>
        </dgm:presLayoutVars>
      </dgm:prSet>
      <dgm:spPr/>
    </dgm:pt>
    <dgm:pt modelId="{3F1EBD14-FAB8-4025-9419-EA5D0CA1DA74}" type="pres">
      <dgm:prSet presAssocID="{464441F5-A43C-42E7-A8BC-0E782E131C0A}" presName="sibTrans" presStyleCnt="0"/>
      <dgm:spPr/>
    </dgm:pt>
    <dgm:pt modelId="{77206672-117F-4195-944C-7DE9BFAD56E0}" type="pres">
      <dgm:prSet presAssocID="{E5890EBD-3EFE-46E2-BE59-ACB803711BA6}" presName="node" presStyleLbl="node1" presStyleIdx="4" presStyleCnt="12">
        <dgm:presLayoutVars>
          <dgm:bulletEnabled val="1"/>
        </dgm:presLayoutVars>
      </dgm:prSet>
      <dgm:spPr/>
    </dgm:pt>
    <dgm:pt modelId="{8641A38F-8D25-44D6-9E8F-4E10864FB1C8}" type="pres">
      <dgm:prSet presAssocID="{CB010ADD-A3FE-4F55-867A-495A065E4DA9}" presName="sibTrans" presStyleCnt="0"/>
      <dgm:spPr/>
    </dgm:pt>
    <dgm:pt modelId="{2A610A74-07D8-42DB-8406-01CAC923F757}" type="pres">
      <dgm:prSet presAssocID="{4ABD60A5-FA66-4205-A983-0FAD3C79DE73}" presName="node" presStyleLbl="node1" presStyleIdx="5" presStyleCnt="12">
        <dgm:presLayoutVars>
          <dgm:bulletEnabled val="1"/>
        </dgm:presLayoutVars>
      </dgm:prSet>
      <dgm:spPr/>
    </dgm:pt>
    <dgm:pt modelId="{F5040A9F-97F8-471F-B7AE-927F6985E170}" type="pres">
      <dgm:prSet presAssocID="{25387CF3-2A6D-49A9-ACF2-AAFFF04B3F02}" presName="sibTrans" presStyleCnt="0"/>
      <dgm:spPr/>
    </dgm:pt>
    <dgm:pt modelId="{AD909DD0-7B23-4016-861C-0CE2C6232AAF}" type="pres">
      <dgm:prSet presAssocID="{8D4CD383-CF8D-448A-BA43-7A8E54E6E7F7}" presName="node" presStyleLbl="node1" presStyleIdx="6" presStyleCnt="12">
        <dgm:presLayoutVars>
          <dgm:bulletEnabled val="1"/>
        </dgm:presLayoutVars>
      </dgm:prSet>
      <dgm:spPr/>
    </dgm:pt>
    <dgm:pt modelId="{03ED8C36-62F1-4512-A820-B384F4CD56CE}" type="pres">
      <dgm:prSet presAssocID="{1CA917CC-78F9-4E56-915D-37AA2E5400A6}" presName="sibTrans" presStyleCnt="0"/>
      <dgm:spPr/>
    </dgm:pt>
    <dgm:pt modelId="{3509083A-2337-4C81-95EC-AF5ECC6AE6D3}" type="pres">
      <dgm:prSet presAssocID="{4FA9A142-8E23-46BF-90C3-9E56DB368A07}" presName="node" presStyleLbl="node1" presStyleIdx="7" presStyleCnt="12">
        <dgm:presLayoutVars>
          <dgm:bulletEnabled val="1"/>
        </dgm:presLayoutVars>
      </dgm:prSet>
      <dgm:spPr/>
    </dgm:pt>
    <dgm:pt modelId="{4B48C37D-3C10-4BB6-8FC9-40B01EB46FD0}" type="pres">
      <dgm:prSet presAssocID="{B251234E-75B9-4678-9823-7570E0495091}" presName="sibTrans" presStyleCnt="0"/>
      <dgm:spPr/>
    </dgm:pt>
    <dgm:pt modelId="{0559A04D-905B-4A95-B623-A175E56088A0}" type="pres">
      <dgm:prSet presAssocID="{C8011CB7-A3BC-411F-A9BB-1B1DAC560113}" presName="node" presStyleLbl="node1" presStyleIdx="8" presStyleCnt="12">
        <dgm:presLayoutVars>
          <dgm:bulletEnabled val="1"/>
        </dgm:presLayoutVars>
      </dgm:prSet>
      <dgm:spPr/>
    </dgm:pt>
    <dgm:pt modelId="{CD82AE54-1486-47E9-8F79-7924F0DB5905}" type="pres">
      <dgm:prSet presAssocID="{4A589865-715C-447A-86AB-D6F2373001D9}" presName="sibTrans" presStyleCnt="0"/>
      <dgm:spPr/>
    </dgm:pt>
    <dgm:pt modelId="{2359227A-1159-4F7E-9646-E963EB65EB39}" type="pres">
      <dgm:prSet presAssocID="{3093D619-3B24-4F3B-AB75-F4A4DF1EE0E8}" presName="node" presStyleLbl="node1" presStyleIdx="9" presStyleCnt="12">
        <dgm:presLayoutVars>
          <dgm:bulletEnabled val="1"/>
        </dgm:presLayoutVars>
      </dgm:prSet>
      <dgm:spPr/>
    </dgm:pt>
    <dgm:pt modelId="{538D36E7-A68D-4AF5-89DD-2735802FC112}" type="pres">
      <dgm:prSet presAssocID="{D33C48E0-F527-4057-9709-587F315D4816}" presName="sibTrans" presStyleCnt="0"/>
      <dgm:spPr/>
    </dgm:pt>
    <dgm:pt modelId="{1DCFF1BF-95C8-4FFE-BE77-45EFEFC7F131}" type="pres">
      <dgm:prSet presAssocID="{537B6637-3E7E-4FBB-9688-BD22DBDAEFC9}" presName="node" presStyleLbl="node1" presStyleIdx="10" presStyleCnt="12">
        <dgm:presLayoutVars>
          <dgm:bulletEnabled val="1"/>
        </dgm:presLayoutVars>
      </dgm:prSet>
      <dgm:spPr/>
    </dgm:pt>
    <dgm:pt modelId="{BA045A02-CCBD-489D-941A-BB1E79A459BA}" type="pres">
      <dgm:prSet presAssocID="{BB37E067-0B6E-423A-83B5-A0859C80CB99}" presName="sibTrans" presStyleCnt="0"/>
      <dgm:spPr/>
    </dgm:pt>
    <dgm:pt modelId="{A6270A26-237C-4505-9CEA-35832AEF27B8}" type="pres">
      <dgm:prSet presAssocID="{EF22DA3E-3E57-4BCC-AADA-665D18F6587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90E3306-EB9C-4C64-80CA-B40044F1866D}" type="presOf" srcId="{1F7E5AF4-74FD-4682-AE94-B5B406EBBD97}" destId="{06EA34F2-DE73-46ED-B8BC-6DFB6BC5C698}" srcOrd="0" destOrd="0" presId="urn:microsoft.com/office/officeart/2005/8/layout/default"/>
    <dgm:cxn modelId="{32011107-C165-42C2-9B4A-BB1ADC0EEFBE}" type="presOf" srcId="{C8011CB7-A3BC-411F-A9BB-1B1DAC560113}" destId="{0559A04D-905B-4A95-B623-A175E56088A0}" srcOrd="0" destOrd="0" presId="urn:microsoft.com/office/officeart/2005/8/layout/default"/>
    <dgm:cxn modelId="{D6AE590B-A40B-4F9D-BBDA-AF1BE7B66BC0}" srcId="{7859396D-6BBD-415C-9218-21AB57EBFA30}" destId="{1F7E5AF4-74FD-4682-AE94-B5B406EBBD97}" srcOrd="0" destOrd="0" parTransId="{DC9F1DE4-5418-40DD-AEAA-4C1297079DC9}" sibTransId="{A521FB60-4991-4B05-B9DD-33FCA44A5257}"/>
    <dgm:cxn modelId="{DF95620F-986C-4124-854E-1BB1F7FFB271}" srcId="{7859396D-6BBD-415C-9218-21AB57EBFA30}" destId="{C8011CB7-A3BC-411F-A9BB-1B1DAC560113}" srcOrd="8" destOrd="0" parTransId="{A7669F4A-BCAB-4E4F-8D7E-1EF7FAE43D11}" sibTransId="{4A589865-715C-447A-86AB-D6F2373001D9}"/>
    <dgm:cxn modelId="{BF79411B-6296-4254-9865-21C7597266A8}" srcId="{7859396D-6BBD-415C-9218-21AB57EBFA30}" destId="{4FA9A142-8E23-46BF-90C3-9E56DB368A07}" srcOrd="7" destOrd="0" parTransId="{6F4A8D5F-691B-4862-9813-ACB23F994BE4}" sibTransId="{B251234E-75B9-4678-9823-7570E0495091}"/>
    <dgm:cxn modelId="{E1EE1922-F4B1-47A1-8AA7-E907848DB8B6}" type="presOf" srcId="{E5890EBD-3EFE-46E2-BE59-ACB803711BA6}" destId="{77206672-117F-4195-944C-7DE9BFAD56E0}" srcOrd="0" destOrd="0" presId="urn:microsoft.com/office/officeart/2005/8/layout/default"/>
    <dgm:cxn modelId="{4DFFD925-AF18-488D-AEEC-5490E124C7ED}" type="presOf" srcId="{9B8654ED-43A0-4F9F-9779-0BDB83281E88}" destId="{9CA5F25C-28A0-4347-A933-0FD106BC87DE}" srcOrd="0" destOrd="0" presId="urn:microsoft.com/office/officeart/2005/8/layout/default"/>
    <dgm:cxn modelId="{A828632B-6156-42CE-9F30-77983836E127}" srcId="{7859396D-6BBD-415C-9218-21AB57EBFA30}" destId="{E5890EBD-3EFE-46E2-BE59-ACB803711BA6}" srcOrd="4" destOrd="0" parTransId="{91599DF7-059C-418D-AF74-2F042CBB748A}" sibTransId="{CB010ADD-A3FE-4F55-867A-495A065E4DA9}"/>
    <dgm:cxn modelId="{F701012F-E932-410C-B49E-610115A87C35}" type="presOf" srcId="{83551A3B-EF3D-4E9A-AD27-6B73287FADB4}" destId="{7420DB3E-6E8B-4CEF-93FC-00AFB45E4C32}" srcOrd="0" destOrd="0" presId="urn:microsoft.com/office/officeart/2005/8/layout/default"/>
    <dgm:cxn modelId="{4CD46C66-7D1F-4438-BF81-886CA3B5B69D}" srcId="{7859396D-6BBD-415C-9218-21AB57EBFA30}" destId="{537B6637-3E7E-4FBB-9688-BD22DBDAEFC9}" srcOrd="10" destOrd="0" parTransId="{F6F75B27-991E-4869-9816-E4BC24C75435}" sibTransId="{BB37E067-0B6E-423A-83B5-A0859C80CB99}"/>
    <dgm:cxn modelId="{D3DBF44A-7CF6-4F83-9F5D-43D1B310008E}" srcId="{7859396D-6BBD-415C-9218-21AB57EBFA30}" destId="{9B8654ED-43A0-4F9F-9779-0BDB83281E88}" srcOrd="3" destOrd="0" parTransId="{D5A6CD64-C1E0-4E56-BD7A-45F6274821EF}" sibTransId="{464441F5-A43C-42E7-A8BC-0E782E131C0A}"/>
    <dgm:cxn modelId="{1CA0666C-D9D6-4219-8DE7-394C42FC650B}" srcId="{7859396D-6BBD-415C-9218-21AB57EBFA30}" destId="{EF22DA3E-3E57-4BCC-AADA-665D18F65871}" srcOrd="11" destOrd="0" parTransId="{29BEEA16-9CFB-46A0-AB9E-E45CEC64167A}" sibTransId="{A5E48EEA-D12E-450D-A730-ACEE50A06089}"/>
    <dgm:cxn modelId="{4FF01883-77FE-45B7-BCE5-F1BE2C77E094}" type="presOf" srcId="{3093D619-3B24-4F3B-AB75-F4A4DF1EE0E8}" destId="{2359227A-1159-4F7E-9646-E963EB65EB39}" srcOrd="0" destOrd="0" presId="urn:microsoft.com/office/officeart/2005/8/layout/default"/>
    <dgm:cxn modelId="{95010B86-4316-4303-B927-1EAB6D213162}" type="presOf" srcId="{EF22DA3E-3E57-4BCC-AADA-665D18F65871}" destId="{A6270A26-237C-4505-9CEA-35832AEF27B8}" srcOrd="0" destOrd="0" presId="urn:microsoft.com/office/officeart/2005/8/layout/default"/>
    <dgm:cxn modelId="{6F9A52AD-1191-4449-9662-F34EEB6D08D0}" type="presOf" srcId="{4FA9A142-8E23-46BF-90C3-9E56DB368A07}" destId="{3509083A-2337-4C81-95EC-AF5ECC6AE6D3}" srcOrd="0" destOrd="0" presId="urn:microsoft.com/office/officeart/2005/8/layout/default"/>
    <dgm:cxn modelId="{8807E5AD-996F-4D24-AD1C-4A8B06C52A48}" type="presOf" srcId="{8D4CD383-CF8D-448A-BA43-7A8E54E6E7F7}" destId="{AD909DD0-7B23-4016-861C-0CE2C6232AAF}" srcOrd="0" destOrd="0" presId="urn:microsoft.com/office/officeart/2005/8/layout/default"/>
    <dgm:cxn modelId="{507181B4-2B18-451E-A43A-F51DCA318FFD}" srcId="{7859396D-6BBD-415C-9218-21AB57EBFA30}" destId="{3093D619-3B24-4F3B-AB75-F4A4DF1EE0E8}" srcOrd="9" destOrd="0" parTransId="{0363CCBD-CCD9-43E2-87E0-44178E7693A8}" sibTransId="{D33C48E0-F527-4057-9709-587F315D4816}"/>
    <dgm:cxn modelId="{CD05CDBD-BA18-4B7B-A280-62DB6674C66A}" srcId="{7859396D-6BBD-415C-9218-21AB57EBFA30}" destId="{8D4CD383-CF8D-448A-BA43-7A8E54E6E7F7}" srcOrd="6" destOrd="0" parTransId="{E959B98D-90D0-4510-88E1-5DD5F955E392}" sibTransId="{1CA917CC-78F9-4E56-915D-37AA2E5400A6}"/>
    <dgm:cxn modelId="{1359BEBE-F5EC-4ABD-8C35-4CFD7B567C0C}" type="presOf" srcId="{537B6637-3E7E-4FBB-9688-BD22DBDAEFC9}" destId="{1DCFF1BF-95C8-4FFE-BE77-45EFEFC7F131}" srcOrd="0" destOrd="0" presId="urn:microsoft.com/office/officeart/2005/8/layout/default"/>
    <dgm:cxn modelId="{0D9453C0-972D-4D32-BB34-3C720A4761F6}" type="presOf" srcId="{EAEF0AF1-247C-4F91-9279-164AEA93A097}" destId="{681588C3-C15B-4883-9746-1E10D4C7CA0D}" srcOrd="0" destOrd="0" presId="urn:microsoft.com/office/officeart/2005/8/layout/default"/>
    <dgm:cxn modelId="{0D907BC6-78D2-494F-8E17-79CC22C3B0CF}" srcId="{7859396D-6BBD-415C-9218-21AB57EBFA30}" destId="{4ABD60A5-FA66-4205-A983-0FAD3C79DE73}" srcOrd="5" destOrd="0" parTransId="{85363647-097B-4BF2-B2E8-723CC1472FBC}" sibTransId="{25387CF3-2A6D-49A9-ACF2-AAFFF04B3F02}"/>
    <dgm:cxn modelId="{E15247CD-A8A3-4D23-8095-B7BD2447DB4A}" srcId="{7859396D-6BBD-415C-9218-21AB57EBFA30}" destId="{83551A3B-EF3D-4E9A-AD27-6B73287FADB4}" srcOrd="2" destOrd="0" parTransId="{6D4E8959-E9E0-4786-A15E-491A625AAB07}" sibTransId="{B300E897-D35F-4BBF-876F-36B1F47D1522}"/>
    <dgm:cxn modelId="{98F136E4-78CD-4069-B6D2-5C094C20E9AB}" type="presOf" srcId="{4ABD60A5-FA66-4205-A983-0FAD3C79DE73}" destId="{2A610A74-07D8-42DB-8406-01CAC923F757}" srcOrd="0" destOrd="0" presId="urn:microsoft.com/office/officeart/2005/8/layout/default"/>
    <dgm:cxn modelId="{37EB0FE8-50A6-49E3-9F37-5018D4D2A6E0}" srcId="{7859396D-6BBD-415C-9218-21AB57EBFA30}" destId="{EAEF0AF1-247C-4F91-9279-164AEA93A097}" srcOrd="1" destOrd="0" parTransId="{D8891190-E2D0-4191-881F-04116329F190}" sibTransId="{72BC957D-A1C0-4FFF-9D9E-7DDE6EE33A0A}"/>
    <dgm:cxn modelId="{E74A70FF-871E-4FE8-9045-42F3B043A8E3}" type="presOf" srcId="{7859396D-6BBD-415C-9218-21AB57EBFA30}" destId="{FE19B604-F23B-4DBC-9BB2-FA79EAAC7BF4}" srcOrd="0" destOrd="0" presId="urn:microsoft.com/office/officeart/2005/8/layout/default"/>
    <dgm:cxn modelId="{06B0523C-AC13-4AF0-916C-4316F4589EA5}" type="presParOf" srcId="{FE19B604-F23B-4DBC-9BB2-FA79EAAC7BF4}" destId="{06EA34F2-DE73-46ED-B8BC-6DFB6BC5C698}" srcOrd="0" destOrd="0" presId="urn:microsoft.com/office/officeart/2005/8/layout/default"/>
    <dgm:cxn modelId="{D0E6337B-E8BF-4DBC-9E72-DFC9556541C8}" type="presParOf" srcId="{FE19B604-F23B-4DBC-9BB2-FA79EAAC7BF4}" destId="{3388D208-7CFF-4664-82A0-D57F7AAEFBDC}" srcOrd="1" destOrd="0" presId="urn:microsoft.com/office/officeart/2005/8/layout/default"/>
    <dgm:cxn modelId="{137C1B7A-D1F4-4FA8-AB60-00446BABE6E9}" type="presParOf" srcId="{FE19B604-F23B-4DBC-9BB2-FA79EAAC7BF4}" destId="{681588C3-C15B-4883-9746-1E10D4C7CA0D}" srcOrd="2" destOrd="0" presId="urn:microsoft.com/office/officeart/2005/8/layout/default"/>
    <dgm:cxn modelId="{798E0C6A-ABF8-4A9B-AB5A-A0604B465AA8}" type="presParOf" srcId="{FE19B604-F23B-4DBC-9BB2-FA79EAAC7BF4}" destId="{C356A8C2-EAC4-4D0A-9517-695391621592}" srcOrd="3" destOrd="0" presId="urn:microsoft.com/office/officeart/2005/8/layout/default"/>
    <dgm:cxn modelId="{688B7B6E-91C7-497B-B676-15040BCA457B}" type="presParOf" srcId="{FE19B604-F23B-4DBC-9BB2-FA79EAAC7BF4}" destId="{7420DB3E-6E8B-4CEF-93FC-00AFB45E4C32}" srcOrd="4" destOrd="0" presId="urn:microsoft.com/office/officeart/2005/8/layout/default"/>
    <dgm:cxn modelId="{16163CA6-D402-4195-A850-D4E67AA52932}" type="presParOf" srcId="{FE19B604-F23B-4DBC-9BB2-FA79EAAC7BF4}" destId="{ADE37F30-76FA-41D7-981F-2CE0FE041626}" srcOrd="5" destOrd="0" presId="urn:microsoft.com/office/officeart/2005/8/layout/default"/>
    <dgm:cxn modelId="{0D4802B5-4019-4C59-AA93-5022501975E8}" type="presParOf" srcId="{FE19B604-F23B-4DBC-9BB2-FA79EAAC7BF4}" destId="{9CA5F25C-28A0-4347-A933-0FD106BC87DE}" srcOrd="6" destOrd="0" presId="urn:microsoft.com/office/officeart/2005/8/layout/default"/>
    <dgm:cxn modelId="{85A814CD-939B-4BC5-BA80-CD51EAFCDD1B}" type="presParOf" srcId="{FE19B604-F23B-4DBC-9BB2-FA79EAAC7BF4}" destId="{3F1EBD14-FAB8-4025-9419-EA5D0CA1DA74}" srcOrd="7" destOrd="0" presId="urn:microsoft.com/office/officeart/2005/8/layout/default"/>
    <dgm:cxn modelId="{AB47E76A-9C29-4059-AF78-D2444D2F34B7}" type="presParOf" srcId="{FE19B604-F23B-4DBC-9BB2-FA79EAAC7BF4}" destId="{77206672-117F-4195-944C-7DE9BFAD56E0}" srcOrd="8" destOrd="0" presId="urn:microsoft.com/office/officeart/2005/8/layout/default"/>
    <dgm:cxn modelId="{FC832E53-FAB2-43F6-A996-189110D84C2D}" type="presParOf" srcId="{FE19B604-F23B-4DBC-9BB2-FA79EAAC7BF4}" destId="{8641A38F-8D25-44D6-9E8F-4E10864FB1C8}" srcOrd="9" destOrd="0" presId="urn:microsoft.com/office/officeart/2005/8/layout/default"/>
    <dgm:cxn modelId="{E67EE5CD-B9E1-4C2C-A8E5-0EB96ABA4B4E}" type="presParOf" srcId="{FE19B604-F23B-4DBC-9BB2-FA79EAAC7BF4}" destId="{2A610A74-07D8-42DB-8406-01CAC923F757}" srcOrd="10" destOrd="0" presId="urn:microsoft.com/office/officeart/2005/8/layout/default"/>
    <dgm:cxn modelId="{4F0C8D58-906F-486F-8D46-5FB1F30AD756}" type="presParOf" srcId="{FE19B604-F23B-4DBC-9BB2-FA79EAAC7BF4}" destId="{F5040A9F-97F8-471F-B7AE-927F6985E170}" srcOrd="11" destOrd="0" presId="urn:microsoft.com/office/officeart/2005/8/layout/default"/>
    <dgm:cxn modelId="{DE8F59E4-CBDB-48BF-9F69-D6B8578BFBD1}" type="presParOf" srcId="{FE19B604-F23B-4DBC-9BB2-FA79EAAC7BF4}" destId="{AD909DD0-7B23-4016-861C-0CE2C6232AAF}" srcOrd="12" destOrd="0" presId="urn:microsoft.com/office/officeart/2005/8/layout/default"/>
    <dgm:cxn modelId="{DE77BDA4-D7C0-44F6-8A3F-D033AAC090E3}" type="presParOf" srcId="{FE19B604-F23B-4DBC-9BB2-FA79EAAC7BF4}" destId="{03ED8C36-62F1-4512-A820-B384F4CD56CE}" srcOrd="13" destOrd="0" presId="urn:microsoft.com/office/officeart/2005/8/layout/default"/>
    <dgm:cxn modelId="{C5967F6D-A0BC-4944-9046-BAC1B5DD120D}" type="presParOf" srcId="{FE19B604-F23B-4DBC-9BB2-FA79EAAC7BF4}" destId="{3509083A-2337-4C81-95EC-AF5ECC6AE6D3}" srcOrd="14" destOrd="0" presId="urn:microsoft.com/office/officeart/2005/8/layout/default"/>
    <dgm:cxn modelId="{5DBDCE1D-C06C-4A71-84F4-11AD58B88061}" type="presParOf" srcId="{FE19B604-F23B-4DBC-9BB2-FA79EAAC7BF4}" destId="{4B48C37D-3C10-4BB6-8FC9-40B01EB46FD0}" srcOrd="15" destOrd="0" presId="urn:microsoft.com/office/officeart/2005/8/layout/default"/>
    <dgm:cxn modelId="{EC133C14-50BC-43B8-AF7F-BA80F7EC2A59}" type="presParOf" srcId="{FE19B604-F23B-4DBC-9BB2-FA79EAAC7BF4}" destId="{0559A04D-905B-4A95-B623-A175E56088A0}" srcOrd="16" destOrd="0" presId="urn:microsoft.com/office/officeart/2005/8/layout/default"/>
    <dgm:cxn modelId="{9A12D92F-AFB5-4CB6-A859-EB18E6D90E9F}" type="presParOf" srcId="{FE19B604-F23B-4DBC-9BB2-FA79EAAC7BF4}" destId="{CD82AE54-1486-47E9-8F79-7924F0DB5905}" srcOrd="17" destOrd="0" presId="urn:microsoft.com/office/officeart/2005/8/layout/default"/>
    <dgm:cxn modelId="{294EAB51-B3B8-4782-A846-B7A2DA02BB43}" type="presParOf" srcId="{FE19B604-F23B-4DBC-9BB2-FA79EAAC7BF4}" destId="{2359227A-1159-4F7E-9646-E963EB65EB39}" srcOrd="18" destOrd="0" presId="urn:microsoft.com/office/officeart/2005/8/layout/default"/>
    <dgm:cxn modelId="{469B28B0-479E-4763-AD60-3D2F85BDEC20}" type="presParOf" srcId="{FE19B604-F23B-4DBC-9BB2-FA79EAAC7BF4}" destId="{538D36E7-A68D-4AF5-89DD-2735802FC112}" srcOrd="19" destOrd="0" presId="urn:microsoft.com/office/officeart/2005/8/layout/default"/>
    <dgm:cxn modelId="{CED0BF35-BD1D-4225-90A0-4BDAD4FEFADF}" type="presParOf" srcId="{FE19B604-F23B-4DBC-9BB2-FA79EAAC7BF4}" destId="{1DCFF1BF-95C8-4FFE-BE77-45EFEFC7F131}" srcOrd="20" destOrd="0" presId="urn:microsoft.com/office/officeart/2005/8/layout/default"/>
    <dgm:cxn modelId="{81C07DD7-7D1D-4570-ADC9-2FCCB62C9E6D}" type="presParOf" srcId="{FE19B604-F23B-4DBC-9BB2-FA79EAAC7BF4}" destId="{BA045A02-CCBD-489D-941A-BB1E79A459BA}" srcOrd="21" destOrd="0" presId="urn:microsoft.com/office/officeart/2005/8/layout/default"/>
    <dgm:cxn modelId="{29DEE4AB-5CEE-43D7-A8A4-A82AD2C2B440}" type="presParOf" srcId="{FE19B604-F23B-4DBC-9BB2-FA79EAAC7BF4}" destId="{A6270A26-237C-4505-9CEA-35832AEF27B8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21652D-0150-40FC-A116-FE8573C3FC5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C49415-34BF-4F85-98E4-D2719AFCC3C6}">
      <dgm:prSet/>
      <dgm:spPr/>
      <dgm:t>
        <a:bodyPr/>
        <a:lstStyle/>
        <a:p>
          <a:r>
            <a:rPr lang="en-GB"/>
            <a:t>Python</a:t>
          </a:r>
          <a:endParaRPr lang="en-US"/>
        </a:p>
      </dgm:t>
    </dgm:pt>
    <dgm:pt modelId="{C5E5718E-5E55-42B5-A52A-3FA5EB518BE9}" type="parTrans" cxnId="{1071062F-D7A1-4257-BF50-A65E457CD73A}">
      <dgm:prSet/>
      <dgm:spPr/>
      <dgm:t>
        <a:bodyPr/>
        <a:lstStyle/>
        <a:p>
          <a:endParaRPr lang="en-US"/>
        </a:p>
      </dgm:t>
    </dgm:pt>
    <dgm:pt modelId="{C2D4E47E-CEAD-4539-96B7-3662095456AC}" type="sibTrans" cxnId="{1071062F-D7A1-4257-BF50-A65E457CD73A}">
      <dgm:prSet/>
      <dgm:spPr/>
      <dgm:t>
        <a:bodyPr/>
        <a:lstStyle/>
        <a:p>
          <a:endParaRPr lang="en-US"/>
        </a:p>
      </dgm:t>
    </dgm:pt>
    <dgm:pt modelId="{06F5F490-96E4-48D5-98A0-D3D136206C0C}">
      <dgm:prSet/>
      <dgm:spPr/>
      <dgm:t>
        <a:bodyPr/>
        <a:lstStyle/>
        <a:p>
          <a:r>
            <a:rPr lang="en-GB"/>
            <a:t>Visual Studio Code</a:t>
          </a:r>
          <a:endParaRPr lang="en-US"/>
        </a:p>
      </dgm:t>
    </dgm:pt>
    <dgm:pt modelId="{94762D7C-7603-44CC-889E-068DEEB026C9}" type="parTrans" cxnId="{0A140D69-8D18-446E-94B5-BF568AD1E4BE}">
      <dgm:prSet/>
      <dgm:spPr/>
      <dgm:t>
        <a:bodyPr/>
        <a:lstStyle/>
        <a:p>
          <a:endParaRPr lang="en-US"/>
        </a:p>
      </dgm:t>
    </dgm:pt>
    <dgm:pt modelId="{E75DF19C-7266-4B84-9873-C69E749CAF06}" type="sibTrans" cxnId="{0A140D69-8D18-446E-94B5-BF568AD1E4BE}">
      <dgm:prSet/>
      <dgm:spPr/>
      <dgm:t>
        <a:bodyPr/>
        <a:lstStyle/>
        <a:p>
          <a:endParaRPr lang="en-US"/>
        </a:p>
      </dgm:t>
    </dgm:pt>
    <dgm:pt modelId="{52ABAAE0-E3BE-4ECB-A321-223528AEAC03}">
      <dgm:prSet/>
      <dgm:spPr/>
      <dgm:t>
        <a:bodyPr/>
        <a:lstStyle/>
        <a:p>
          <a:r>
            <a:rPr lang="en-GB"/>
            <a:t>P5.PyPI</a:t>
          </a:r>
          <a:endParaRPr lang="en-US"/>
        </a:p>
      </dgm:t>
    </dgm:pt>
    <dgm:pt modelId="{669DE453-352C-44F5-A74E-F33C00E66C65}" type="parTrans" cxnId="{8E62334C-DAC7-472B-B5C6-E67E6DB7AF67}">
      <dgm:prSet/>
      <dgm:spPr/>
      <dgm:t>
        <a:bodyPr/>
        <a:lstStyle/>
        <a:p>
          <a:endParaRPr lang="en-US"/>
        </a:p>
      </dgm:t>
    </dgm:pt>
    <dgm:pt modelId="{CEBBA55A-1AC5-47C2-AF59-E88BC9CAC8D1}" type="sibTrans" cxnId="{8E62334C-DAC7-472B-B5C6-E67E6DB7AF67}">
      <dgm:prSet/>
      <dgm:spPr/>
      <dgm:t>
        <a:bodyPr/>
        <a:lstStyle/>
        <a:p>
          <a:endParaRPr lang="en-US"/>
        </a:p>
      </dgm:t>
    </dgm:pt>
    <dgm:pt modelId="{F6AB7C87-E90E-49E6-9AE7-16DF2540844E}">
      <dgm:prSet/>
      <dgm:spPr/>
      <dgm:t>
        <a:bodyPr/>
        <a:lstStyle/>
        <a:p>
          <a:r>
            <a:rPr lang="en-GB" dirty="0"/>
            <a:t>Socrative</a:t>
          </a:r>
          <a:endParaRPr lang="en-US" dirty="0"/>
        </a:p>
      </dgm:t>
    </dgm:pt>
    <dgm:pt modelId="{3C05CE9B-C247-4D85-B1A2-8FDAB513AC90}" type="parTrans" cxnId="{F531ABE9-B233-4A25-8FA9-48E4D0AC5969}">
      <dgm:prSet/>
      <dgm:spPr/>
      <dgm:t>
        <a:bodyPr/>
        <a:lstStyle/>
        <a:p>
          <a:endParaRPr lang="en-US"/>
        </a:p>
      </dgm:t>
    </dgm:pt>
    <dgm:pt modelId="{CC6C1E69-76F1-440D-AE70-BB5DD70C394C}" type="sibTrans" cxnId="{F531ABE9-B233-4A25-8FA9-48E4D0AC5969}">
      <dgm:prSet/>
      <dgm:spPr/>
      <dgm:t>
        <a:bodyPr/>
        <a:lstStyle/>
        <a:p>
          <a:endParaRPr lang="en-US"/>
        </a:p>
      </dgm:t>
    </dgm:pt>
    <dgm:pt modelId="{A6387CC8-157C-497A-B255-F139EB8C3C44}">
      <dgm:prSet/>
      <dgm:spPr/>
      <dgm:t>
        <a:bodyPr/>
        <a:lstStyle/>
        <a:p>
          <a:r>
            <a:rPr lang="en-GB"/>
            <a:t>Moodle</a:t>
          </a:r>
          <a:endParaRPr lang="en-US"/>
        </a:p>
      </dgm:t>
    </dgm:pt>
    <dgm:pt modelId="{0ABFD00D-227A-45B4-892A-2A562A2EA70D}" type="parTrans" cxnId="{8C53BF00-7004-4107-9386-A549D9CC092B}">
      <dgm:prSet/>
      <dgm:spPr/>
      <dgm:t>
        <a:bodyPr/>
        <a:lstStyle/>
        <a:p>
          <a:endParaRPr lang="en-US"/>
        </a:p>
      </dgm:t>
    </dgm:pt>
    <dgm:pt modelId="{090EEA40-8DD8-44C8-BAE0-E7A16D751A76}" type="sibTrans" cxnId="{8C53BF00-7004-4107-9386-A549D9CC092B}">
      <dgm:prSet/>
      <dgm:spPr/>
      <dgm:t>
        <a:bodyPr/>
        <a:lstStyle/>
        <a:p>
          <a:endParaRPr lang="en-US"/>
        </a:p>
      </dgm:t>
    </dgm:pt>
    <dgm:pt modelId="{F7A6E45B-7EAF-46CC-9885-9EA163A93ADE}" type="pres">
      <dgm:prSet presAssocID="{8521652D-0150-40FC-A116-FE8573C3FC5E}" presName="diagram" presStyleCnt="0">
        <dgm:presLayoutVars>
          <dgm:dir/>
          <dgm:resizeHandles val="exact"/>
        </dgm:presLayoutVars>
      </dgm:prSet>
      <dgm:spPr/>
    </dgm:pt>
    <dgm:pt modelId="{CE01D036-1011-4E80-A095-0EE1E70CBF1D}" type="pres">
      <dgm:prSet presAssocID="{91C49415-34BF-4F85-98E4-D2719AFCC3C6}" presName="node" presStyleLbl="node1" presStyleIdx="0" presStyleCnt="5">
        <dgm:presLayoutVars>
          <dgm:bulletEnabled val="1"/>
        </dgm:presLayoutVars>
      </dgm:prSet>
      <dgm:spPr/>
    </dgm:pt>
    <dgm:pt modelId="{1110E091-2123-421A-8021-A30A8DEFB6BD}" type="pres">
      <dgm:prSet presAssocID="{C2D4E47E-CEAD-4539-96B7-3662095456AC}" presName="sibTrans" presStyleCnt="0"/>
      <dgm:spPr/>
    </dgm:pt>
    <dgm:pt modelId="{C3ECCA70-3543-4774-A30E-3FA6DB1B4779}" type="pres">
      <dgm:prSet presAssocID="{06F5F490-96E4-48D5-98A0-D3D136206C0C}" presName="node" presStyleLbl="node1" presStyleIdx="1" presStyleCnt="5">
        <dgm:presLayoutVars>
          <dgm:bulletEnabled val="1"/>
        </dgm:presLayoutVars>
      </dgm:prSet>
      <dgm:spPr/>
    </dgm:pt>
    <dgm:pt modelId="{8751BFDC-DE50-4B7A-BD58-89D7B243F45A}" type="pres">
      <dgm:prSet presAssocID="{E75DF19C-7266-4B84-9873-C69E749CAF06}" presName="sibTrans" presStyleCnt="0"/>
      <dgm:spPr/>
    </dgm:pt>
    <dgm:pt modelId="{BD02D54B-B27F-400E-9AE2-3CF4FB9B3CB0}" type="pres">
      <dgm:prSet presAssocID="{52ABAAE0-E3BE-4ECB-A321-223528AEAC03}" presName="node" presStyleLbl="node1" presStyleIdx="2" presStyleCnt="5">
        <dgm:presLayoutVars>
          <dgm:bulletEnabled val="1"/>
        </dgm:presLayoutVars>
      </dgm:prSet>
      <dgm:spPr/>
    </dgm:pt>
    <dgm:pt modelId="{120C84E9-68B5-4C92-A898-8905C24D6A6D}" type="pres">
      <dgm:prSet presAssocID="{CEBBA55A-1AC5-47C2-AF59-E88BC9CAC8D1}" presName="sibTrans" presStyleCnt="0"/>
      <dgm:spPr/>
    </dgm:pt>
    <dgm:pt modelId="{2015777E-8ADC-449E-A580-74AF6E71B199}" type="pres">
      <dgm:prSet presAssocID="{F6AB7C87-E90E-49E6-9AE7-16DF2540844E}" presName="node" presStyleLbl="node1" presStyleIdx="3" presStyleCnt="5">
        <dgm:presLayoutVars>
          <dgm:bulletEnabled val="1"/>
        </dgm:presLayoutVars>
      </dgm:prSet>
      <dgm:spPr/>
    </dgm:pt>
    <dgm:pt modelId="{233E4267-679E-4FD4-A087-BDDAE6527515}" type="pres">
      <dgm:prSet presAssocID="{CC6C1E69-76F1-440D-AE70-BB5DD70C394C}" presName="sibTrans" presStyleCnt="0"/>
      <dgm:spPr/>
    </dgm:pt>
    <dgm:pt modelId="{22F09CE7-603E-4595-B61E-0F6C6F839DC2}" type="pres">
      <dgm:prSet presAssocID="{A6387CC8-157C-497A-B255-F139EB8C3C44}" presName="node" presStyleLbl="node1" presStyleIdx="4" presStyleCnt="5">
        <dgm:presLayoutVars>
          <dgm:bulletEnabled val="1"/>
        </dgm:presLayoutVars>
      </dgm:prSet>
      <dgm:spPr/>
    </dgm:pt>
  </dgm:ptLst>
  <dgm:cxnLst>
    <dgm:cxn modelId="{8C53BF00-7004-4107-9386-A549D9CC092B}" srcId="{8521652D-0150-40FC-A116-FE8573C3FC5E}" destId="{A6387CC8-157C-497A-B255-F139EB8C3C44}" srcOrd="4" destOrd="0" parTransId="{0ABFD00D-227A-45B4-892A-2A562A2EA70D}" sibTransId="{090EEA40-8DD8-44C8-BAE0-E7A16D751A76}"/>
    <dgm:cxn modelId="{4805791E-4304-4CFD-8955-6FEBC4202005}" type="presOf" srcId="{A6387CC8-157C-497A-B255-F139EB8C3C44}" destId="{22F09CE7-603E-4595-B61E-0F6C6F839DC2}" srcOrd="0" destOrd="0" presId="urn:microsoft.com/office/officeart/2005/8/layout/default"/>
    <dgm:cxn modelId="{CA98B11E-F343-411C-A302-CE4A50866135}" type="presOf" srcId="{06F5F490-96E4-48D5-98A0-D3D136206C0C}" destId="{C3ECCA70-3543-4774-A30E-3FA6DB1B4779}" srcOrd="0" destOrd="0" presId="urn:microsoft.com/office/officeart/2005/8/layout/default"/>
    <dgm:cxn modelId="{1071062F-D7A1-4257-BF50-A65E457CD73A}" srcId="{8521652D-0150-40FC-A116-FE8573C3FC5E}" destId="{91C49415-34BF-4F85-98E4-D2719AFCC3C6}" srcOrd="0" destOrd="0" parTransId="{C5E5718E-5E55-42B5-A52A-3FA5EB518BE9}" sibTransId="{C2D4E47E-CEAD-4539-96B7-3662095456AC}"/>
    <dgm:cxn modelId="{8541DA32-794F-4028-82CB-5170F6B1DB8B}" type="presOf" srcId="{8521652D-0150-40FC-A116-FE8573C3FC5E}" destId="{F7A6E45B-7EAF-46CC-9885-9EA163A93ADE}" srcOrd="0" destOrd="0" presId="urn:microsoft.com/office/officeart/2005/8/layout/default"/>
    <dgm:cxn modelId="{0A140D69-8D18-446E-94B5-BF568AD1E4BE}" srcId="{8521652D-0150-40FC-A116-FE8573C3FC5E}" destId="{06F5F490-96E4-48D5-98A0-D3D136206C0C}" srcOrd="1" destOrd="0" parTransId="{94762D7C-7603-44CC-889E-068DEEB026C9}" sibTransId="{E75DF19C-7266-4B84-9873-C69E749CAF06}"/>
    <dgm:cxn modelId="{8E62334C-DAC7-472B-B5C6-E67E6DB7AF67}" srcId="{8521652D-0150-40FC-A116-FE8573C3FC5E}" destId="{52ABAAE0-E3BE-4ECB-A321-223528AEAC03}" srcOrd="2" destOrd="0" parTransId="{669DE453-352C-44F5-A74E-F33C00E66C65}" sibTransId="{CEBBA55A-1AC5-47C2-AF59-E88BC9CAC8D1}"/>
    <dgm:cxn modelId="{8844BD87-A66B-4587-8846-6A8A1580A30A}" type="presOf" srcId="{91C49415-34BF-4F85-98E4-D2719AFCC3C6}" destId="{CE01D036-1011-4E80-A095-0EE1E70CBF1D}" srcOrd="0" destOrd="0" presId="urn:microsoft.com/office/officeart/2005/8/layout/default"/>
    <dgm:cxn modelId="{943817C9-08C0-4F43-9CC4-CC01EAF92F7F}" type="presOf" srcId="{F6AB7C87-E90E-49E6-9AE7-16DF2540844E}" destId="{2015777E-8ADC-449E-A580-74AF6E71B199}" srcOrd="0" destOrd="0" presId="urn:microsoft.com/office/officeart/2005/8/layout/default"/>
    <dgm:cxn modelId="{D0E8D0E0-D71C-4F92-990B-3622018EEE23}" type="presOf" srcId="{52ABAAE0-E3BE-4ECB-A321-223528AEAC03}" destId="{BD02D54B-B27F-400E-9AE2-3CF4FB9B3CB0}" srcOrd="0" destOrd="0" presId="urn:microsoft.com/office/officeart/2005/8/layout/default"/>
    <dgm:cxn modelId="{F531ABE9-B233-4A25-8FA9-48E4D0AC5969}" srcId="{8521652D-0150-40FC-A116-FE8573C3FC5E}" destId="{F6AB7C87-E90E-49E6-9AE7-16DF2540844E}" srcOrd="3" destOrd="0" parTransId="{3C05CE9B-C247-4D85-B1A2-8FDAB513AC90}" sibTransId="{CC6C1E69-76F1-440D-AE70-BB5DD70C394C}"/>
    <dgm:cxn modelId="{922C6EDF-8AEB-489E-B186-09320C1DE340}" type="presParOf" srcId="{F7A6E45B-7EAF-46CC-9885-9EA163A93ADE}" destId="{CE01D036-1011-4E80-A095-0EE1E70CBF1D}" srcOrd="0" destOrd="0" presId="urn:microsoft.com/office/officeart/2005/8/layout/default"/>
    <dgm:cxn modelId="{53D5B8D5-1B8C-482B-943C-AF79F67AF0B5}" type="presParOf" srcId="{F7A6E45B-7EAF-46CC-9885-9EA163A93ADE}" destId="{1110E091-2123-421A-8021-A30A8DEFB6BD}" srcOrd="1" destOrd="0" presId="urn:microsoft.com/office/officeart/2005/8/layout/default"/>
    <dgm:cxn modelId="{9DA7DED2-8635-4F79-B493-B8F4A68EDFCA}" type="presParOf" srcId="{F7A6E45B-7EAF-46CC-9885-9EA163A93ADE}" destId="{C3ECCA70-3543-4774-A30E-3FA6DB1B4779}" srcOrd="2" destOrd="0" presId="urn:microsoft.com/office/officeart/2005/8/layout/default"/>
    <dgm:cxn modelId="{8074B552-B7F9-4E47-9F90-D568C44351EF}" type="presParOf" srcId="{F7A6E45B-7EAF-46CC-9885-9EA163A93ADE}" destId="{8751BFDC-DE50-4B7A-BD58-89D7B243F45A}" srcOrd="3" destOrd="0" presId="urn:microsoft.com/office/officeart/2005/8/layout/default"/>
    <dgm:cxn modelId="{C7471429-BBCA-4A29-AF55-46B9F028C037}" type="presParOf" srcId="{F7A6E45B-7EAF-46CC-9885-9EA163A93ADE}" destId="{BD02D54B-B27F-400E-9AE2-3CF4FB9B3CB0}" srcOrd="4" destOrd="0" presId="urn:microsoft.com/office/officeart/2005/8/layout/default"/>
    <dgm:cxn modelId="{A37B4043-DDF2-4F7D-8F66-8E1DA0356B95}" type="presParOf" srcId="{F7A6E45B-7EAF-46CC-9885-9EA163A93ADE}" destId="{120C84E9-68B5-4C92-A898-8905C24D6A6D}" srcOrd="5" destOrd="0" presId="urn:microsoft.com/office/officeart/2005/8/layout/default"/>
    <dgm:cxn modelId="{376D2028-810D-44C7-BCB0-B2067718B379}" type="presParOf" srcId="{F7A6E45B-7EAF-46CC-9885-9EA163A93ADE}" destId="{2015777E-8ADC-449E-A580-74AF6E71B199}" srcOrd="6" destOrd="0" presId="urn:microsoft.com/office/officeart/2005/8/layout/default"/>
    <dgm:cxn modelId="{167D364E-C46A-4C82-BA64-51C6EA7191E4}" type="presParOf" srcId="{F7A6E45B-7EAF-46CC-9885-9EA163A93ADE}" destId="{233E4267-679E-4FD4-A087-BDDAE6527515}" srcOrd="7" destOrd="0" presId="urn:microsoft.com/office/officeart/2005/8/layout/default"/>
    <dgm:cxn modelId="{5DFF273B-28CC-404E-B6DD-38B7579E8231}" type="presParOf" srcId="{F7A6E45B-7EAF-46CC-9885-9EA163A93ADE}" destId="{22F09CE7-603E-4595-B61E-0F6C6F839DC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1C9F9-A63E-47F3-AB06-756E0A3620A5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71F92-AD29-4E03-9080-DDB658090715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532C7-C574-4732-8926-C9F131EC4CE6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Professor</a:t>
          </a:r>
          <a:endParaRPr lang="en-US" sz="2400" kern="1200"/>
        </a:p>
      </dsp:txBody>
      <dsp:txXfrm>
        <a:off x="1172126" y="1525815"/>
        <a:ext cx="2114937" cy="897246"/>
      </dsp:txXfrm>
    </dsp:sp>
    <dsp:sp modelId="{A4014D40-AB3D-4C4C-BCC5-F34C84048AA1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5BA9F-2104-4255-A4A6-F2852F730F01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65DFC-8B82-4903-BD05-C51C5D4531A3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Disciplina</a:t>
          </a:r>
          <a:endParaRPr lang="en-US" sz="2400" kern="1200"/>
        </a:p>
      </dsp:txBody>
      <dsp:txXfrm>
        <a:off x="4745088" y="1525815"/>
        <a:ext cx="2114937" cy="897246"/>
      </dsp:txXfrm>
    </dsp:sp>
    <dsp:sp modelId="{3A85055B-BFE3-46DF-B019-3843A7CDBF21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99406-23B7-495E-9485-BE156F91E103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30FB-65C4-4FA8-88E1-940753DB186D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Avaliação</a:t>
          </a:r>
          <a:endParaRPr lang="en-US" sz="2400" kern="1200"/>
        </a:p>
      </dsp:txBody>
      <dsp:txXfrm>
        <a:off x="8318049" y="1525815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A34F2-DE73-46ED-B8BC-6DFB6BC5C698}">
      <dsp:nvSpPr>
        <dsp:cNvPr id="0" name=""/>
        <dsp:cNvSpPr/>
      </dsp:nvSpPr>
      <dsp:spPr>
        <a:xfrm>
          <a:off x="582645" y="1781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u="sng" kern="1200"/>
            <a:t>Sistemas de coordenadas </a:t>
          </a:r>
          <a:r>
            <a:rPr lang="pt-BR" sz="1600" kern="1200"/>
            <a:t>cartesianas.  </a:t>
          </a:r>
          <a:endParaRPr lang="en-US" sz="1600" kern="1200"/>
        </a:p>
      </dsp:txBody>
      <dsp:txXfrm>
        <a:off x="582645" y="1781"/>
        <a:ext cx="2174490" cy="1304694"/>
      </dsp:txXfrm>
    </dsp:sp>
    <dsp:sp modelId="{681588C3-C15B-4883-9746-1E10D4C7CA0D}">
      <dsp:nvSpPr>
        <dsp:cNvPr id="0" name=""/>
        <dsp:cNvSpPr/>
      </dsp:nvSpPr>
      <dsp:spPr>
        <a:xfrm>
          <a:off x="2974584" y="1781"/>
          <a:ext cx="2174490" cy="1304694"/>
        </a:xfrm>
        <a:prstGeom prst="rect">
          <a:avLst/>
        </a:prstGeom>
        <a:solidFill>
          <a:schemeClr val="accent5">
            <a:hueOff val="-614413"/>
            <a:satOff val="-1584"/>
            <a:lumOff val="-1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Múltiplos espaços de coordenadas: utilidade prática, exemplos, transformações. </a:t>
          </a:r>
          <a:endParaRPr lang="en-US" sz="1600" kern="1200"/>
        </a:p>
      </dsp:txBody>
      <dsp:txXfrm>
        <a:off x="2974584" y="1781"/>
        <a:ext cx="2174490" cy="1304694"/>
      </dsp:txXfrm>
    </dsp:sp>
    <dsp:sp modelId="{7420DB3E-6E8B-4CEF-93FC-00AFB45E4C32}">
      <dsp:nvSpPr>
        <dsp:cNvPr id="0" name=""/>
        <dsp:cNvSpPr/>
      </dsp:nvSpPr>
      <dsp:spPr>
        <a:xfrm>
          <a:off x="5366524" y="1781"/>
          <a:ext cx="2174490" cy="1304694"/>
        </a:xfrm>
        <a:prstGeom prst="rect">
          <a:avLst/>
        </a:prstGeom>
        <a:solidFill>
          <a:schemeClr val="accent5">
            <a:hueOff val="-1228826"/>
            <a:satOff val="-3167"/>
            <a:lumOff val="-2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Bases de </a:t>
          </a:r>
          <a:r>
            <a:rPr lang="pt-BR" sz="1600" u="sng" kern="1200"/>
            <a:t>trigonometria. </a:t>
          </a:r>
          <a:endParaRPr lang="en-US" sz="1600" kern="1200"/>
        </a:p>
      </dsp:txBody>
      <dsp:txXfrm>
        <a:off x="5366524" y="1781"/>
        <a:ext cx="2174490" cy="1304694"/>
      </dsp:txXfrm>
    </dsp:sp>
    <dsp:sp modelId="{9CA5F25C-28A0-4347-A933-0FD106BC87DE}">
      <dsp:nvSpPr>
        <dsp:cNvPr id="0" name=""/>
        <dsp:cNvSpPr/>
      </dsp:nvSpPr>
      <dsp:spPr>
        <a:xfrm>
          <a:off x="7758464" y="1781"/>
          <a:ext cx="2174490" cy="1304694"/>
        </a:xfrm>
        <a:prstGeom prst="rect">
          <a:avLst/>
        </a:prstGeom>
        <a:solidFill>
          <a:schemeClr val="accent5">
            <a:hueOff val="-1843239"/>
            <a:satOff val="-4751"/>
            <a:lumOff val="-3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u="sng" kern="1200"/>
            <a:t>Vectores</a:t>
          </a:r>
          <a:r>
            <a:rPr lang="pt-BR" sz="1600" kern="1200"/>
            <a:t>: definição, propriedades, operações. </a:t>
          </a:r>
          <a:endParaRPr lang="en-US" sz="1600" kern="1200"/>
        </a:p>
      </dsp:txBody>
      <dsp:txXfrm>
        <a:off x="7758464" y="1781"/>
        <a:ext cx="2174490" cy="1304694"/>
      </dsp:txXfrm>
    </dsp:sp>
    <dsp:sp modelId="{77206672-117F-4195-944C-7DE9BFAD56E0}">
      <dsp:nvSpPr>
        <dsp:cNvPr id="0" name=""/>
        <dsp:cNvSpPr/>
      </dsp:nvSpPr>
      <dsp:spPr>
        <a:xfrm>
          <a:off x="582645" y="1523924"/>
          <a:ext cx="2174490" cy="1304694"/>
        </a:xfrm>
        <a:prstGeom prst="rect">
          <a:avLst/>
        </a:prstGeom>
        <a:solidFill>
          <a:schemeClr val="accent5">
            <a:hueOff val="-2457652"/>
            <a:satOff val="-6334"/>
            <a:lumOff val="-42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u="sng" kern="1200"/>
            <a:t>Matrizes</a:t>
          </a:r>
          <a:r>
            <a:rPr lang="pt-BR" sz="1600" kern="1200"/>
            <a:t>: definição e interpretação geométrica, determinantes, inversa; matrizes homogéneas. </a:t>
          </a:r>
          <a:endParaRPr lang="en-US" sz="1600" kern="1200"/>
        </a:p>
      </dsp:txBody>
      <dsp:txXfrm>
        <a:off x="582645" y="1523924"/>
        <a:ext cx="2174490" cy="1304694"/>
      </dsp:txXfrm>
    </dsp:sp>
    <dsp:sp modelId="{2A610A74-07D8-42DB-8406-01CAC923F757}">
      <dsp:nvSpPr>
        <dsp:cNvPr id="0" name=""/>
        <dsp:cNvSpPr/>
      </dsp:nvSpPr>
      <dsp:spPr>
        <a:xfrm>
          <a:off x="2974584" y="1523924"/>
          <a:ext cx="2174490" cy="1304694"/>
        </a:xfrm>
        <a:prstGeom prst="rect">
          <a:avLst/>
        </a:prstGeom>
        <a:solidFill>
          <a:schemeClr val="accent5">
            <a:hueOff val="-3072065"/>
            <a:satOff val="-7918"/>
            <a:lumOff val="-53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Transformações lineares: </a:t>
          </a:r>
          <a:r>
            <a:rPr lang="pt-BR" sz="1600" u="sng" kern="1200" dirty="0"/>
            <a:t>rotação, escalamento, </a:t>
          </a:r>
          <a:r>
            <a:rPr lang="pt-BR" sz="1600" u="sng" kern="1200" dirty="0" err="1"/>
            <a:t>projecção</a:t>
          </a:r>
          <a:r>
            <a:rPr lang="pt-BR" sz="1600" u="sng" kern="1200" dirty="0"/>
            <a:t> </a:t>
          </a:r>
          <a:r>
            <a:rPr lang="pt-BR" sz="1600" kern="1200" dirty="0"/>
            <a:t>; </a:t>
          </a:r>
          <a:endParaRPr lang="en-US" sz="1600" kern="1200" dirty="0"/>
        </a:p>
      </dsp:txBody>
      <dsp:txXfrm>
        <a:off x="2974584" y="1523924"/>
        <a:ext cx="2174490" cy="1304694"/>
      </dsp:txXfrm>
    </dsp:sp>
    <dsp:sp modelId="{AD909DD0-7B23-4016-861C-0CE2C6232AAF}">
      <dsp:nvSpPr>
        <dsp:cNvPr id="0" name=""/>
        <dsp:cNvSpPr/>
      </dsp:nvSpPr>
      <dsp:spPr>
        <a:xfrm>
          <a:off x="5366524" y="1523924"/>
          <a:ext cx="2174490" cy="1304694"/>
        </a:xfrm>
        <a:prstGeom prst="rect">
          <a:avLst/>
        </a:prstGeom>
        <a:solidFill>
          <a:schemeClr val="accent5">
            <a:hueOff val="-3686478"/>
            <a:satOff val="-9501"/>
            <a:lumOff val="-64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Hierarquias e combinação de transformações </a:t>
          </a:r>
          <a:endParaRPr lang="en-US" sz="1600" kern="1200"/>
        </a:p>
      </dsp:txBody>
      <dsp:txXfrm>
        <a:off x="5366524" y="1523924"/>
        <a:ext cx="2174490" cy="1304694"/>
      </dsp:txXfrm>
    </dsp:sp>
    <dsp:sp modelId="{3509083A-2337-4C81-95EC-AF5ECC6AE6D3}">
      <dsp:nvSpPr>
        <dsp:cNvPr id="0" name=""/>
        <dsp:cNvSpPr/>
      </dsp:nvSpPr>
      <dsp:spPr>
        <a:xfrm>
          <a:off x="7758464" y="1523924"/>
          <a:ext cx="2174490" cy="1304694"/>
        </a:xfrm>
        <a:prstGeom prst="rect">
          <a:avLst/>
        </a:prstGeom>
        <a:solidFill>
          <a:schemeClr val="accent5">
            <a:hueOff val="-4300891"/>
            <a:satOff val="-11085"/>
            <a:lumOff val="-74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Rotação em 3D: forma matricial, ângulos de Euler e </a:t>
          </a:r>
          <a:r>
            <a:rPr lang="pt-BR" sz="1600" kern="1200" dirty="0" err="1"/>
            <a:t>quaterniões</a:t>
          </a:r>
          <a:r>
            <a:rPr lang="pt-BR" sz="1600" kern="1200" dirty="0"/>
            <a:t>. </a:t>
          </a:r>
          <a:endParaRPr lang="en-US" sz="1600" kern="1200" dirty="0"/>
        </a:p>
      </dsp:txBody>
      <dsp:txXfrm>
        <a:off x="7758464" y="1523924"/>
        <a:ext cx="2174490" cy="1304694"/>
      </dsp:txXfrm>
    </dsp:sp>
    <dsp:sp modelId="{0559A04D-905B-4A95-B623-A175E56088A0}">
      <dsp:nvSpPr>
        <dsp:cNvPr id="0" name=""/>
        <dsp:cNvSpPr/>
      </dsp:nvSpPr>
      <dsp:spPr>
        <a:xfrm>
          <a:off x="582645" y="3046068"/>
          <a:ext cx="2174490" cy="1304694"/>
        </a:xfrm>
        <a:prstGeom prst="rect">
          <a:avLst/>
        </a:prstGeom>
        <a:solidFill>
          <a:schemeClr val="accent5">
            <a:hueOff val="-4915304"/>
            <a:satOff val="-12668"/>
            <a:lumOff val="-8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Probabilidades e distribuições matemáticas </a:t>
          </a:r>
          <a:endParaRPr lang="en-US" sz="1600" kern="1200"/>
        </a:p>
      </dsp:txBody>
      <dsp:txXfrm>
        <a:off x="582645" y="3046068"/>
        <a:ext cx="2174490" cy="1304694"/>
      </dsp:txXfrm>
    </dsp:sp>
    <dsp:sp modelId="{2359227A-1159-4F7E-9646-E963EB65EB39}">
      <dsp:nvSpPr>
        <dsp:cNvPr id="0" name=""/>
        <dsp:cNvSpPr/>
      </dsp:nvSpPr>
      <dsp:spPr>
        <a:xfrm>
          <a:off x="2974584" y="3046068"/>
          <a:ext cx="2174490" cy="1304694"/>
        </a:xfrm>
        <a:prstGeom prst="rect">
          <a:avLst/>
        </a:prstGeom>
        <a:solidFill>
          <a:schemeClr val="accent5">
            <a:hueOff val="-5529717"/>
            <a:satOff val="-14252"/>
            <a:lumOff val="-96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u="sng" kern="1200"/>
            <a:t>Funções paramétricas </a:t>
          </a:r>
          <a:endParaRPr lang="en-US" sz="1600" kern="1200"/>
        </a:p>
      </dsp:txBody>
      <dsp:txXfrm>
        <a:off x="2974584" y="3046068"/>
        <a:ext cx="2174490" cy="1304694"/>
      </dsp:txXfrm>
    </dsp:sp>
    <dsp:sp modelId="{1DCFF1BF-95C8-4FFE-BE77-45EFEFC7F131}">
      <dsp:nvSpPr>
        <dsp:cNvPr id="0" name=""/>
        <dsp:cNvSpPr/>
      </dsp:nvSpPr>
      <dsp:spPr>
        <a:xfrm>
          <a:off x="5366524" y="3046068"/>
          <a:ext cx="2174490" cy="1304694"/>
        </a:xfrm>
        <a:prstGeom prst="rect">
          <a:avLst/>
        </a:prstGeom>
        <a:solidFill>
          <a:schemeClr val="accent5">
            <a:hueOff val="-6144130"/>
            <a:satOff val="-15835"/>
            <a:lumOff val="-10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Primitivas geométricas Matemática para gráficos 3d </a:t>
          </a:r>
          <a:endParaRPr lang="en-US" sz="1600" kern="1200"/>
        </a:p>
      </dsp:txBody>
      <dsp:txXfrm>
        <a:off x="5366524" y="3046068"/>
        <a:ext cx="2174490" cy="1304694"/>
      </dsp:txXfrm>
    </dsp:sp>
    <dsp:sp modelId="{A6270A26-237C-4505-9CEA-35832AEF27B8}">
      <dsp:nvSpPr>
        <dsp:cNvPr id="0" name=""/>
        <dsp:cNvSpPr/>
      </dsp:nvSpPr>
      <dsp:spPr>
        <a:xfrm>
          <a:off x="7758464" y="3046068"/>
          <a:ext cx="2174490" cy="13046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Exemplos em NumPy e Pygame  p5</a:t>
          </a:r>
          <a:endParaRPr lang="en-US" sz="1600" kern="1200"/>
        </a:p>
      </dsp:txBody>
      <dsp:txXfrm>
        <a:off x="7758464" y="3046068"/>
        <a:ext cx="2174490" cy="130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1D036-1011-4E80-A095-0EE1E70CBF1D}">
      <dsp:nvSpPr>
        <dsp:cNvPr id="0" name=""/>
        <dsp:cNvSpPr/>
      </dsp:nvSpPr>
      <dsp:spPr>
        <a:xfrm>
          <a:off x="402550" y="199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Python</a:t>
          </a:r>
          <a:endParaRPr lang="en-US" sz="4300" kern="1200"/>
        </a:p>
      </dsp:txBody>
      <dsp:txXfrm>
        <a:off x="402550" y="1992"/>
        <a:ext cx="3034531" cy="1820718"/>
      </dsp:txXfrm>
    </dsp:sp>
    <dsp:sp modelId="{C3ECCA70-3543-4774-A30E-3FA6DB1B4779}">
      <dsp:nvSpPr>
        <dsp:cNvPr id="0" name=""/>
        <dsp:cNvSpPr/>
      </dsp:nvSpPr>
      <dsp:spPr>
        <a:xfrm>
          <a:off x="3740534" y="1992"/>
          <a:ext cx="3034531" cy="1820718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Visual Studio Code</a:t>
          </a:r>
          <a:endParaRPr lang="en-US" sz="4300" kern="1200"/>
        </a:p>
      </dsp:txBody>
      <dsp:txXfrm>
        <a:off x="3740534" y="1992"/>
        <a:ext cx="3034531" cy="1820718"/>
      </dsp:txXfrm>
    </dsp:sp>
    <dsp:sp modelId="{BD02D54B-B27F-400E-9AE2-3CF4FB9B3CB0}">
      <dsp:nvSpPr>
        <dsp:cNvPr id="0" name=""/>
        <dsp:cNvSpPr/>
      </dsp:nvSpPr>
      <dsp:spPr>
        <a:xfrm>
          <a:off x="7078518" y="1992"/>
          <a:ext cx="3034531" cy="1820718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P5.PyPI</a:t>
          </a:r>
          <a:endParaRPr lang="en-US" sz="4300" kern="1200"/>
        </a:p>
      </dsp:txBody>
      <dsp:txXfrm>
        <a:off x="7078518" y="1992"/>
        <a:ext cx="3034531" cy="1820718"/>
      </dsp:txXfrm>
    </dsp:sp>
    <dsp:sp modelId="{2015777E-8ADC-449E-A580-74AF6E71B199}">
      <dsp:nvSpPr>
        <dsp:cNvPr id="0" name=""/>
        <dsp:cNvSpPr/>
      </dsp:nvSpPr>
      <dsp:spPr>
        <a:xfrm>
          <a:off x="2071542" y="2126164"/>
          <a:ext cx="3034531" cy="1820718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Socrative</a:t>
          </a:r>
          <a:endParaRPr lang="en-US" sz="4300" kern="1200" dirty="0"/>
        </a:p>
      </dsp:txBody>
      <dsp:txXfrm>
        <a:off x="2071542" y="2126164"/>
        <a:ext cx="3034531" cy="1820718"/>
      </dsp:txXfrm>
    </dsp:sp>
    <dsp:sp modelId="{22F09CE7-603E-4595-B61E-0F6C6F839DC2}">
      <dsp:nvSpPr>
        <dsp:cNvPr id="0" name=""/>
        <dsp:cNvSpPr/>
      </dsp:nvSpPr>
      <dsp:spPr>
        <a:xfrm>
          <a:off x="5409526" y="2126164"/>
          <a:ext cx="3034531" cy="182071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Moodle</a:t>
          </a:r>
          <a:endParaRPr lang="en-US" sz="4300" kern="1200"/>
        </a:p>
      </dsp:txBody>
      <dsp:txXfrm>
        <a:off x="5409526" y="2126164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42126-1512-4440-86CC-C9AC3C1029E8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33976-A82A-483F-B5E6-09E9E7299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90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E456-52D0-B2FD-64AB-9E5C71895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A07E4-5F8D-0584-43AF-6F4F0EAC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3A442-C316-0D3B-1094-4BE250A9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ADD4-5D95-5023-BBCB-9F14C88A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5BAA-90CF-7465-8D7D-88884642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5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5DA1-6984-1F6A-2715-7A37E26E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EB2CB-B21F-37ED-2F82-D0A18F612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AE3E-0AB8-CE9B-F4F0-50DD3901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3BAB-9643-DC43-C09F-7DA95FB9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E7F67-46E7-D541-C663-89EED84A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3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9F76D-E1F4-FEF4-83F1-108654960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77AC7-76E8-7F73-847B-2DB5A24C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074C6-CABD-D888-87DF-01AC6A94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B716B-028A-323D-2F74-5784381D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099C2-B9CD-4532-62B7-F896AD48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24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DEFB-8C0E-973B-DB24-22A5485B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8334-B75E-CFF2-1A68-57584983C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77DD1-8B2C-8EB1-744B-0ECF2E09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4A001-1CE1-9B84-19ED-0E073511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8AA8-6007-8FF9-ED45-CD442DB8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93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3DD7-6A3A-2CE9-1E01-65062975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F3506-BF6A-B418-8CC8-65FADC388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471E-3168-8CCA-89AC-B1791D33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C563-B696-98AE-D3DB-FDB07471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3A38-6B14-C514-C624-FB06D938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66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7A85-2231-AF39-85C8-B9D40392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0F06-431C-C92C-80D2-8CE88036F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CB965-71C7-B865-1882-B08B7CC89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8B044-EC86-E726-3942-ABFDAA62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2ACAE-0435-CA4A-2D5D-17BB0959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6135-85D1-4E58-9880-ACFB881B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62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DE5B-C0B8-B13C-AF61-A41F0BE7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8EF78-11F2-7D6B-0539-006436C0B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60C4C-0AD7-A673-EA5D-4232CE316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A7F20-AF6C-5403-A6D2-315828843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1D3AB-F117-B770-CC2C-7F763C1BE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80C64-2DD9-A884-A837-6A1BA85D9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CB1BA-A19A-861B-A66A-A3F94BAA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5A1264-DC9F-F136-D3C4-59F642C3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03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2C36-8EE1-7C0A-E03D-72D83D8B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38ACF-F5AC-5D0D-1E45-480F38FA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B318B-B2C4-60A7-D40C-B62FA7FE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A4678-4582-F0E8-5563-C168319B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2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6E1DA-E9E9-BA75-BDB6-EC29DB37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881AD-79A7-2EC9-F636-9A4842CE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F03A0-A47C-77E3-D87D-010699DD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5037-2152-1253-B2C9-1EDB1DFD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DB50-E742-FBA6-0871-47F6CEF44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D91DC-9E51-F2A9-F2AB-E8F323800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91B53-C6E1-0900-C91F-19144EE2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45BBF-8AA5-BF07-DC24-EFC95945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DEC3-39EE-DA6B-3B47-DAE16678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2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089-8EE1-01AB-D8EC-3162EECF1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10B15D-08A3-B342-302F-0F76CE69D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D721-7ACC-9FC3-7574-DF79284DB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C1173-5681-FB75-6D6A-30770E46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A904B-5736-DB48-498F-5C54D5CA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4D534-00FE-C65D-60FC-CA9EFF27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8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5DC5C-B70E-4F2B-F640-E3503C50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4770E-2D7D-AAF3-55EF-509FDEA1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7506-24A0-09EB-C10A-49FF41C2E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BE4B3-9E7B-4CF2-8686-7334F386ABC0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6ECE-6D2E-F536-F25B-2B794DF9F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6E75-7542-10D9-7CDC-C82747E8C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9D5C7-A9A2-4951-AC16-1F2B3FB9E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eiro/pygame-imfvj1-2024-2025/blob/main/minimal.py" TargetMode="External"/><Relationship Id="rId2" Type="http://schemas.openxmlformats.org/officeDocument/2006/relationships/hyperlink" Target="https://github.com/virtualeiro/pygame-imfvj1-2024-202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game.org/docs/ref/key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tools/behavior-ai/easy-population-102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KX0RFr3gD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hyperlink" Target="https://ghostdance.ulusofona.pt/" TargetMode="External"/><Relationship Id="rId2" Type="http://schemas.openxmlformats.org/officeDocument/2006/relationships/hyperlink" Target="https://youtu.be/ekHu8i9Zd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5CD99-17BA-4B5F-6EE4-B9E46EAC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PT" sz="2800"/>
              <a:t>IMFVJ1 – Prática laboratorial </a:t>
            </a:r>
            <a:br>
              <a:rPr lang="pt-PT" sz="2800"/>
            </a:br>
            <a:r>
              <a:rPr lang="pt-PT" sz="2800"/>
              <a:t>Aula 1  </a:t>
            </a:r>
            <a:endParaRPr lang="en-GB" sz="280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Content Placeholder 2">
            <a:extLst>
              <a:ext uri="{FF2B5EF4-FFF2-40B4-BE49-F238E27FC236}">
                <a16:creationId xmlns:a16="http://schemas.microsoft.com/office/drawing/2014/main" id="{9082A5DE-9667-F4EE-36AC-025B28E3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pt-PT" dirty="0"/>
              <a:t>Apresentação</a:t>
            </a:r>
          </a:p>
          <a:p>
            <a:r>
              <a:rPr lang="pt-PT" dirty="0"/>
              <a:t>Instalação software</a:t>
            </a:r>
          </a:p>
          <a:p>
            <a:r>
              <a:rPr lang="pt-PT" dirty="0"/>
              <a:t>Cor</a:t>
            </a:r>
          </a:p>
          <a:p>
            <a:r>
              <a:rPr lang="pt-PT" dirty="0"/>
              <a:t>Coordenadas ecrã</a:t>
            </a:r>
            <a:endParaRPr lang="en-GB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computer generated generative art">
            <a:extLst>
              <a:ext uri="{FF2B5EF4-FFF2-40B4-BE49-F238E27FC236}">
                <a16:creationId xmlns:a16="http://schemas.microsoft.com/office/drawing/2014/main" id="{CC382946-955D-B0B6-AE5B-FD3C14E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05" y="949778"/>
            <a:ext cx="5303269" cy="50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87955-F3F6-E738-9766-E17D6040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" y="643467"/>
            <a:ext cx="10751506" cy="5184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D7EB6-0E47-8277-34A5-DDF4BB10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9" y="2237790"/>
            <a:ext cx="8788884" cy="3976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77D9EA-44E0-C788-8250-CA1F31A2C3A3}"/>
              </a:ext>
            </a:extLst>
          </p:cNvPr>
          <p:cNvCxnSpPr/>
          <p:nvPr/>
        </p:nvCxnSpPr>
        <p:spPr>
          <a:xfrm flipH="1">
            <a:off x="7498618" y="1401308"/>
            <a:ext cx="3648769" cy="280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21AE103-230A-2924-D79A-4C22DB206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0" y="4052763"/>
            <a:ext cx="4994388" cy="2805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FB0-19D9-5E5C-D3DE-D0057D22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857" y="5277383"/>
            <a:ext cx="3444429" cy="15806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A21138-E5E8-1AAC-41E3-FB75FE41146B}"/>
              </a:ext>
            </a:extLst>
          </p:cNvPr>
          <p:cNvCxnSpPr/>
          <p:nvPr/>
        </p:nvCxnSpPr>
        <p:spPr>
          <a:xfrm flipH="1" flipV="1">
            <a:off x="4882937" y="4206545"/>
            <a:ext cx="2173955" cy="104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6095E-14EB-408B-0F9F-92A607CC8861}"/>
              </a:ext>
            </a:extLst>
          </p:cNvPr>
          <p:cNvCxnSpPr/>
          <p:nvPr/>
        </p:nvCxnSpPr>
        <p:spPr>
          <a:xfrm flipH="1">
            <a:off x="3712029" y="4206545"/>
            <a:ext cx="1077027" cy="168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6949B8C-9532-EEAD-FA5E-A9CD6938A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950" y="4661488"/>
            <a:ext cx="4228050" cy="219651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3198F6-2AC4-9F28-8AA9-8E282497B73C}"/>
              </a:ext>
            </a:extLst>
          </p:cNvPr>
          <p:cNvCxnSpPr>
            <a:cxnSpLocks/>
          </p:cNvCxnSpPr>
          <p:nvPr/>
        </p:nvCxnSpPr>
        <p:spPr>
          <a:xfrm flipV="1">
            <a:off x="3809202" y="5381581"/>
            <a:ext cx="4371476" cy="800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0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D8397-0EF4-067B-E1AB-73FA483E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4376" y="10271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Modo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comando</a:t>
            </a:r>
            <a:br>
              <a:rPr 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4A273-2AC5-0A66-1F35-6A6FD074F889}"/>
              </a:ext>
            </a:extLst>
          </p:cNvPr>
          <p:cNvSpPr txBox="1"/>
          <p:nvPr/>
        </p:nvSpPr>
        <p:spPr>
          <a:xfrm>
            <a:off x="3731502" y="1799516"/>
            <a:ext cx="9296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Criar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executar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primeiro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468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C6EC0-23D1-4CB9-BA39-09BF35E0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6" y="0"/>
            <a:ext cx="3429479" cy="537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DB00A-B7B3-208F-8E83-D0EEACC3C116}"/>
              </a:ext>
            </a:extLst>
          </p:cNvPr>
          <p:cNvSpPr txBox="1"/>
          <p:nvPr/>
        </p:nvSpPr>
        <p:spPr>
          <a:xfrm>
            <a:off x="3012122" y="447255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  <a:r>
              <a:rPr lang="pt-PT" dirty="0">
                <a:solidFill>
                  <a:srgbClr val="FF0000"/>
                </a:solidFill>
              </a:rPr>
              <a:t>- </a:t>
            </a:r>
            <a:r>
              <a:rPr lang="en-GB" dirty="0">
                <a:solidFill>
                  <a:srgbClr val="FF0000"/>
                </a:solidFill>
              </a:rPr>
              <a:t>Right Click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C8A5F9-DAAC-A581-1A95-D500B970B8A9}"/>
              </a:ext>
            </a:extLst>
          </p:cNvPr>
          <p:cNvCxnSpPr>
            <a:stCxn id="10" idx="1"/>
          </p:cNvCxnSpPr>
          <p:nvPr/>
        </p:nvCxnSpPr>
        <p:spPr>
          <a:xfrm flipH="1">
            <a:off x="657891" y="4657216"/>
            <a:ext cx="2354231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E9B9AA4-7E1D-F7CE-21BE-11CD922FDC83}"/>
              </a:ext>
            </a:extLst>
          </p:cNvPr>
          <p:cNvSpPr/>
          <p:nvPr/>
        </p:nvSpPr>
        <p:spPr>
          <a:xfrm>
            <a:off x="697220" y="1963070"/>
            <a:ext cx="1533832" cy="338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097EF-687D-BEA6-D572-85D14028874E}"/>
              </a:ext>
            </a:extLst>
          </p:cNvPr>
          <p:cNvSpPr txBox="1"/>
          <p:nvPr/>
        </p:nvSpPr>
        <p:spPr>
          <a:xfrm>
            <a:off x="3043295" y="1778404"/>
            <a:ext cx="19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  <a:r>
              <a:rPr lang="pt-PT" dirty="0">
                <a:solidFill>
                  <a:srgbClr val="FF0000"/>
                </a:solidFill>
              </a:rPr>
              <a:t>- </a:t>
            </a:r>
            <a:r>
              <a:rPr lang="en-GB" dirty="0" err="1">
                <a:solidFill>
                  <a:srgbClr val="FF0000"/>
                </a:solidFill>
              </a:rPr>
              <a:t>Copiar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endereço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3654A5-8881-72EA-7544-BF579DA01AB9}"/>
              </a:ext>
            </a:extLst>
          </p:cNvPr>
          <p:cNvCxnSpPr>
            <a:stCxn id="15" idx="1"/>
          </p:cNvCxnSpPr>
          <p:nvPr/>
        </p:nvCxnSpPr>
        <p:spPr>
          <a:xfrm flipH="1">
            <a:off x="2073736" y="1963070"/>
            <a:ext cx="969559" cy="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63BF145-C5CE-F271-BD0D-E80408A2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300" y="-1683871"/>
            <a:ext cx="2973815" cy="28367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2CE484-7D65-C953-98F8-F0F0D2ADAE8C}"/>
              </a:ext>
            </a:extLst>
          </p:cNvPr>
          <p:cNvSpPr/>
          <p:nvPr/>
        </p:nvSpPr>
        <p:spPr>
          <a:xfrm>
            <a:off x="6000499" y="753887"/>
            <a:ext cx="1125416" cy="487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CA9D0C-BA15-AE8D-A078-445CE3B5181A}"/>
              </a:ext>
            </a:extLst>
          </p:cNvPr>
          <p:cNvSpPr txBox="1"/>
          <p:nvPr/>
        </p:nvSpPr>
        <p:spPr>
          <a:xfrm>
            <a:off x="8156729" y="40754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  <a:r>
              <a:rPr lang="pt-PT" dirty="0">
                <a:solidFill>
                  <a:srgbClr val="FF0000"/>
                </a:solidFill>
              </a:rPr>
              <a:t>- </a:t>
            </a:r>
            <a:r>
              <a:rPr lang="en-GB" dirty="0" err="1">
                <a:solidFill>
                  <a:srgbClr val="FF0000"/>
                </a:solidFill>
              </a:rPr>
              <a:t>Abrir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linha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comando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FCCF8-00CE-AA79-F9E1-77F022F8E8F4}"/>
              </a:ext>
            </a:extLst>
          </p:cNvPr>
          <p:cNvCxnSpPr>
            <a:stCxn id="20" idx="1"/>
            <a:endCxn id="6" idx="7"/>
          </p:cNvCxnSpPr>
          <p:nvPr/>
        </p:nvCxnSpPr>
        <p:spPr>
          <a:xfrm flipH="1">
            <a:off x="6961102" y="225420"/>
            <a:ext cx="1195627" cy="59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60DFC7-9F59-2E28-D6FE-DBC233DD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9009" b="28234"/>
          <a:stretch/>
        </p:blipFill>
        <p:spPr>
          <a:xfrm>
            <a:off x="5071618" y="1137921"/>
            <a:ext cx="4535488" cy="15305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99259C-2F18-4B13-F18E-84EF8EE7C723}"/>
              </a:ext>
            </a:extLst>
          </p:cNvPr>
          <p:cNvSpPr txBox="1"/>
          <p:nvPr/>
        </p:nvSpPr>
        <p:spPr>
          <a:xfrm>
            <a:off x="7347019" y="2577449"/>
            <a:ext cx="371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4.1 </a:t>
            </a:r>
            <a:r>
              <a:rPr lang="pt-PT" dirty="0">
                <a:solidFill>
                  <a:srgbClr val="FF0000"/>
                </a:solidFill>
              </a:rPr>
              <a:t>- </a:t>
            </a:r>
            <a:r>
              <a:rPr lang="en-GB" dirty="0" err="1">
                <a:solidFill>
                  <a:srgbClr val="FF0000"/>
                </a:solidFill>
              </a:rPr>
              <a:t>Escrever</a:t>
            </a:r>
            <a:r>
              <a:rPr lang="en-GB" dirty="0">
                <a:solidFill>
                  <a:srgbClr val="FF0000"/>
                </a:solidFill>
              </a:rPr>
              <a:t> cd  </a:t>
            </a:r>
          </a:p>
          <a:p>
            <a:r>
              <a:rPr lang="en-GB" dirty="0">
                <a:solidFill>
                  <a:srgbClr val="FF0000"/>
                </a:solidFill>
              </a:rPr>
              <a:t>4.2- Fazer </a:t>
            </a:r>
            <a:r>
              <a:rPr lang="en-GB" dirty="0" err="1">
                <a:solidFill>
                  <a:srgbClr val="FF0000"/>
                </a:solidFill>
              </a:rPr>
              <a:t>Ctrl+V</a:t>
            </a:r>
            <a:r>
              <a:rPr lang="en-GB" dirty="0">
                <a:solidFill>
                  <a:srgbClr val="FF0000"/>
                </a:solidFill>
              </a:rPr>
              <a:t> (paste do </a:t>
            </a:r>
            <a:r>
              <a:rPr lang="en-GB" dirty="0" err="1">
                <a:solidFill>
                  <a:srgbClr val="FF0000"/>
                </a:solidFill>
              </a:rPr>
              <a:t>endereço</a:t>
            </a:r>
            <a:r>
              <a:rPr lang="en-GB" dirty="0">
                <a:solidFill>
                  <a:srgbClr val="FF0000"/>
                </a:solidFill>
              </a:rPr>
              <a:t>)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B2B32C-C989-4732-24D4-4D3AAD7E69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141"/>
          <a:stretch/>
        </p:blipFill>
        <p:spPr>
          <a:xfrm>
            <a:off x="5035106" y="3153268"/>
            <a:ext cx="4315371" cy="11348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B6BF9-525E-6985-2245-C6AA2AE98B0B}"/>
              </a:ext>
            </a:extLst>
          </p:cNvPr>
          <p:cNvSpPr txBox="1"/>
          <p:nvPr/>
        </p:nvSpPr>
        <p:spPr>
          <a:xfrm>
            <a:off x="7370268" y="4191498"/>
            <a:ext cx="336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4.3 </a:t>
            </a:r>
            <a:r>
              <a:rPr lang="pt-PT" dirty="0">
                <a:solidFill>
                  <a:srgbClr val="FF0000"/>
                </a:solidFill>
              </a:rPr>
              <a:t>– </a:t>
            </a:r>
            <a:r>
              <a:rPr lang="en-GB" dirty="0">
                <a:solidFill>
                  <a:srgbClr val="FF0000"/>
                </a:solidFill>
              </a:rPr>
              <a:t>Remover o </a:t>
            </a:r>
            <a:r>
              <a:rPr lang="en-GB" dirty="0" err="1">
                <a:solidFill>
                  <a:srgbClr val="FF0000"/>
                </a:solidFill>
              </a:rPr>
              <a:t>nome</a:t>
            </a:r>
            <a:r>
              <a:rPr lang="en-GB" dirty="0">
                <a:solidFill>
                  <a:srgbClr val="FF0000"/>
                </a:solidFill>
              </a:rPr>
              <a:t> do </a:t>
            </a:r>
            <a:r>
              <a:rPr lang="en-GB" dirty="0" err="1">
                <a:solidFill>
                  <a:srgbClr val="FF0000"/>
                </a:solidFill>
              </a:rPr>
              <a:t>ficheiro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4.4 - </a:t>
            </a:r>
            <a:r>
              <a:rPr lang="en-GB" dirty="0" err="1">
                <a:solidFill>
                  <a:srgbClr val="FF0000"/>
                </a:solidFill>
              </a:rPr>
              <a:t>Carregar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em</a:t>
            </a:r>
            <a:r>
              <a:rPr lang="en-GB" dirty="0">
                <a:solidFill>
                  <a:srgbClr val="FF0000"/>
                </a:solidFill>
              </a:rPr>
              <a:t> Enter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12B6D5-0B07-F568-ABDE-F5A85874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362" y="4789238"/>
            <a:ext cx="4572000" cy="15933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CF4BC9-24A0-BB49-6E7F-D3098FD5A3F7}"/>
              </a:ext>
            </a:extLst>
          </p:cNvPr>
          <p:cNvSpPr txBox="1"/>
          <p:nvPr/>
        </p:nvSpPr>
        <p:spPr>
          <a:xfrm>
            <a:off x="5035106" y="6435650"/>
            <a:ext cx="637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 </a:t>
            </a:r>
            <a:r>
              <a:rPr lang="pt-PT" dirty="0">
                <a:solidFill>
                  <a:srgbClr val="FF0000"/>
                </a:solidFill>
              </a:rPr>
              <a:t>– </a:t>
            </a:r>
            <a:r>
              <a:rPr lang="en-GB" dirty="0">
                <a:solidFill>
                  <a:srgbClr val="FF0000"/>
                </a:solidFill>
              </a:rPr>
              <a:t>Chamar o python para </a:t>
            </a:r>
            <a:r>
              <a:rPr lang="en-GB" dirty="0" err="1">
                <a:solidFill>
                  <a:srgbClr val="FF0000"/>
                </a:solidFill>
              </a:rPr>
              <a:t>executar</a:t>
            </a:r>
            <a:r>
              <a:rPr lang="en-GB" dirty="0">
                <a:solidFill>
                  <a:srgbClr val="FF0000"/>
                </a:solidFill>
              </a:rPr>
              <a:t> o </a:t>
            </a:r>
            <a:r>
              <a:rPr lang="en-GB" dirty="0" err="1">
                <a:solidFill>
                  <a:srgbClr val="FF0000"/>
                </a:solidFill>
              </a:rPr>
              <a:t>ficheiro</a:t>
            </a:r>
            <a:r>
              <a:rPr lang="en-GB" dirty="0">
                <a:solidFill>
                  <a:srgbClr val="FF0000"/>
                </a:solidFill>
              </a:rPr>
              <a:t> (python minimal.py)</a:t>
            </a:r>
          </a:p>
        </p:txBody>
      </p:sp>
    </p:spTree>
    <p:extLst>
      <p:ext uri="{BB962C8B-B14F-4D97-AF65-F5344CB8AC3E}">
        <p14:creationId xmlns:p14="http://schemas.microsoft.com/office/powerpoint/2010/main" val="138554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D8397-0EF4-067B-E1AB-73FA483E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4376" y="10271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 Studio Code</a:t>
            </a:r>
            <a:br>
              <a:rPr 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4A273-2AC5-0A66-1F35-6A6FD074F889}"/>
              </a:ext>
            </a:extLst>
          </p:cNvPr>
          <p:cNvSpPr txBox="1"/>
          <p:nvPr/>
        </p:nvSpPr>
        <p:spPr>
          <a:xfrm>
            <a:off x="3731502" y="1799516"/>
            <a:ext cx="9296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Criar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executar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primeiro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eventualmente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instalar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extensões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python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3958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3EA25A-B8CE-C48D-056E-FFF6189F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813"/>
            <a:ext cx="8318928" cy="18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DBD24-5690-2385-2CCE-735957A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11" y="1649081"/>
            <a:ext cx="9138120" cy="220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BC689-B29D-9C3A-40D0-C100AA57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27" y="2789201"/>
            <a:ext cx="6852002" cy="421026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E7BA6D-AF3C-4177-F9BC-6BDCB860554C}"/>
              </a:ext>
            </a:extLst>
          </p:cNvPr>
          <p:cNvSpPr/>
          <p:nvPr/>
        </p:nvSpPr>
        <p:spPr>
          <a:xfrm>
            <a:off x="5290457" y="1382438"/>
            <a:ext cx="2786742" cy="751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8BD5E-8655-331B-D08D-29661297C4B3}"/>
              </a:ext>
            </a:extLst>
          </p:cNvPr>
          <p:cNvSpPr/>
          <p:nvPr/>
        </p:nvSpPr>
        <p:spPr>
          <a:xfrm>
            <a:off x="1883228" y="4253387"/>
            <a:ext cx="2786742" cy="751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4AC14C-4D44-C202-B55F-E1BBE6B2443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276599" y="2133552"/>
            <a:ext cx="3407229" cy="211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46FB5D6-58E7-94B3-FEAD-A4B758BD0BDE}"/>
              </a:ext>
            </a:extLst>
          </p:cNvPr>
          <p:cNvSpPr/>
          <p:nvPr/>
        </p:nvSpPr>
        <p:spPr>
          <a:xfrm>
            <a:off x="3189514" y="631324"/>
            <a:ext cx="2786742" cy="751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B4315-99DC-69B0-7178-E201E78DBEBF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669970" y="4628944"/>
            <a:ext cx="3646744" cy="69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1A50BF-EA6E-D125-7F66-91C97AF994BA}"/>
              </a:ext>
            </a:extLst>
          </p:cNvPr>
          <p:cNvSpPr txBox="1"/>
          <p:nvPr/>
        </p:nvSpPr>
        <p:spPr>
          <a:xfrm>
            <a:off x="8651158" y="4999114"/>
            <a:ext cx="3254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 canto inferior direito irá aparecer uma janela a dizer para instalar um extensão se esta ainda não estiver instalada. Confirme a instalação.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93DA67-EEC2-F392-FA87-D3991E6F5C95}"/>
              </a:ext>
            </a:extLst>
          </p:cNvPr>
          <p:cNvSpPr/>
          <p:nvPr/>
        </p:nvSpPr>
        <p:spPr>
          <a:xfrm>
            <a:off x="286027" y="43121"/>
            <a:ext cx="2786742" cy="751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18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9915-9E27-08E7-B0FE-A117B17F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32785"/>
          </a:xfrm>
        </p:spPr>
        <p:txBody>
          <a:bodyPr>
            <a:normAutofit/>
          </a:bodyPr>
          <a:lstStyle/>
          <a:p>
            <a:r>
              <a:rPr lang="pt-PT" dirty="0"/>
              <a:t>Aceda ao </a:t>
            </a:r>
            <a:r>
              <a:rPr lang="pt-PT" dirty="0" err="1"/>
              <a:t>git</a:t>
            </a:r>
            <a:r>
              <a:rPr lang="pt-PT" dirty="0"/>
              <a:t> da disciplina </a:t>
            </a:r>
            <a:br>
              <a:rPr lang="pt-PT" dirty="0"/>
            </a:br>
            <a:r>
              <a:rPr lang="pt-PT" dirty="0">
                <a:hlinkClick r:id="rId2"/>
              </a:rPr>
              <a:t>https://github.com/virtualeiro/pygame-imfvj1-2024-2025</a:t>
            </a:r>
            <a:br>
              <a:rPr lang="pt-PT" dirty="0"/>
            </a:br>
            <a:r>
              <a:rPr lang="pt-PT" dirty="0"/>
              <a:t>e copie o ficheiro</a:t>
            </a:r>
            <a:br>
              <a:rPr lang="pt-PT" dirty="0"/>
            </a:br>
            <a:r>
              <a:rPr lang="pt-PT" dirty="0">
                <a:hlinkClick r:id="rId3"/>
              </a:rPr>
              <a:t>minimal.py</a:t>
            </a:r>
            <a:br>
              <a:rPr lang="pt-P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18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86FB-816E-8556-D792-30183580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4E45-27FD-C966-750B-DBF5F37B1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8A8FE-DB36-BDC4-70B2-96A385BA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-42504"/>
            <a:ext cx="12192000" cy="66948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8CED64-B776-639E-7194-885C3D30EF9E}"/>
              </a:ext>
            </a:extLst>
          </p:cNvPr>
          <p:cNvSpPr/>
          <p:nvPr/>
        </p:nvSpPr>
        <p:spPr>
          <a:xfrm>
            <a:off x="11302182" y="0"/>
            <a:ext cx="811160" cy="751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8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EBE-909F-60D8-F0AC-9D2A1607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pt-PT" dirty="0"/>
              <a:t>Estrutura de um programa </a:t>
            </a:r>
            <a:r>
              <a:rPr lang="pt-PT" sz="2000" dirty="0"/>
              <a:t>(minimal.py)</a:t>
            </a:r>
            <a:endParaRPr lang="en-GB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5CEF1D2-D812-D598-A640-B11A1534B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914" y="3882353"/>
            <a:ext cx="4397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Ciclo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principal:</a:t>
            </a:r>
          </a:p>
          <a:p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Cria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um loop que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permite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executar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as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instruções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repetitivamente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,</a:t>
            </a:r>
          </a:p>
          <a:p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até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ser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satisfeita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uma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condição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de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paragem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D0352B-E106-AF6E-B6B7-7AFA85D5CFFF}"/>
              </a:ext>
            </a:extLst>
          </p:cNvPr>
          <p:cNvCxnSpPr>
            <a:cxnSpLocks/>
          </p:cNvCxnSpPr>
          <p:nvPr/>
        </p:nvCxnSpPr>
        <p:spPr>
          <a:xfrm flipH="1">
            <a:off x="4737798" y="3826505"/>
            <a:ext cx="3019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2F5AC3-3090-B52B-E4FB-22A3A59A4CAA}"/>
              </a:ext>
            </a:extLst>
          </p:cNvPr>
          <p:cNvGrpSpPr/>
          <p:nvPr/>
        </p:nvGrpSpPr>
        <p:grpSpPr>
          <a:xfrm>
            <a:off x="9350828" y="1"/>
            <a:ext cx="2884715" cy="3323304"/>
            <a:chOff x="9829799" y="847522"/>
            <a:chExt cx="2884715" cy="22985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AE3515-0435-6869-A5DE-3D69AD82E3DF}"/>
                </a:ext>
              </a:extLst>
            </p:cNvPr>
            <p:cNvGrpSpPr/>
            <p:nvPr/>
          </p:nvGrpSpPr>
          <p:grpSpPr>
            <a:xfrm>
              <a:off x="9829799" y="847522"/>
              <a:ext cx="2884715" cy="2298576"/>
              <a:chOff x="9622971" y="827315"/>
              <a:chExt cx="2884715" cy="22985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2DD530-BA0E-CF3A-7131-B4E2868EDC56}"/>
                  </a:ext>
                </a:extLst>
              </p:cNvPr>
              <p:cNvSpPr/>
              <p:nvPr/>
            </p:nvSpPr>
            <p:spPr>
              <a:xfrm>
                <a:off x="9622971" y="827315"/>
                <a:ext cx="2884715" cy="22985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B7DE041-2258-3CC5-5899-E9CE6E61CEC6}"/>
                  </a:ext>
                </a:extLst>
              </p:cNvPr>
              <p:cNvGrpSpPr/>
              <p:nvPr/>
            </p:nvGrpSpPr>
            <p:grpSpPr>
              <a:xfrm>
                <a:off x="9693472" y="1606914"/>
                <a:ext cx="2778505" cy="1194844"/>
                <a:chOff x="11293672" y="249606"/>
                <a:chExt cx="2778505" cy="119484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A8358E4-BABE-0E13-3198-CFC1B87A7385}"/>
                    </a:ext>
                  </a:extLst>
                </p:cNvPr>
                <p:cNvSpPr txBox="1"/>
                <p:nvPr/>
              </p:nvSpPr>
              <p:spPr>
                <a:xfrm>
                  <a:off x="11293672" y="521120"/>
                  <a:ext cx="2737582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b="0" dirty="0" err="1">
                      <a:effectLst/>
                      <a:latin typeface="Consolas" panose="020B0609020204030204" pitchFamily="49" charset="0"/>
                    </a:rPr>
                    <a:t>Instruções</a:t>
                  </a:r>
                  <a:r>
                    <a:rPr lang="en-GB" b="0" dirty="0"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b="0" dirty="0" err="1">
                      <a:effectLst/>
                      <a:latin typeface="Consolas" panose="020B0609020204030204" pitchFamily="49" charset="0"/>
                    </a:rPr>
                    <a:t>lógicas</a:t>
                  </a:r>
                  <a:endParaRPr lang="en-GB" b="0" dirty="0">
                    <a:effectLst/>
                    <a:latin typeface="Consolas" panose="020B0609020204030204" pitchFamily="49" charset="0"/>
                  </a:endParaRPr>
                </a:p>
                <a:p>
                  <a:r>
                    <a:rPr lang="en-GB" dirty="0" err="1">
                      <a:latin typeface="Consolas" panose="020B0609020204030204" pitchFamily="49" charset="0"/>
                    </a:rPr>
                    <a:t>Instruções</a:t>
                  </a:r>
                  <a:r>
                    <a:rPr lang="en-GB" dirty="0">
                      <a:latin typeface="Consolas" panose="020B0609020204030204" pitchFamily="49" charset="0"/>
                    </a:rPr>
                    <a:t> </a:t>
                  </a:r>
                  <a:r>
                    <a:rPr lang="en-GB" dirty="0" err="1">
                      <a:latin typeface="Consolas" panose="020B0609020204030204" pitchFamily="49" charset="0"/>
                    </a:rPr>
                    <a:t>gráficas</a:t>
                  </a:r>
                  <a:endParaRPr lang="en-GB" b="0" dirty="0">
                    <a:effectLst/>
                    <a:latin typeface="Consolas" panose="020B0609020204030204" pitchFamily="49" charset="0"/>
                  </a:endParaRPr>
                </a:p>
                <a:p>
                  <a:r>
                    <a:rPr lang="en-GB" dirty="0" err="1">
                      <a:latin typeface="Consolas" panose="020B0609020204030204" pitchFamily="49" charset="0"/>
                    </a:rPr>
                    <a:t>Actualiza</a:t>
                  </a:r>
                  <a:r>
                    <a:rPr lang="en-GB" dirty="0">
                      <a:latin typeface="Consolas" panose="020B0609020204030204" pitchFamily="49" charset="0"/>
                    </a:rPr>
                    <a:t> </a:t>
                  </a:r>
                  <a:r>
                    <a:rPr lang="en-GB" dirty="0" err="1">
                      <a:latin typeface="Consolas" panose="020B0609020204030204" pitchFamily="49" charset="0"/>
                    </a:rPr>
                    <a:t>ecrã</a:t>
                  </a:r>
                  <a:endParaRPr lang="en-GB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27E1F4F-B38A-6BA5-54F8-A2A98A364A19}"/>
                    </a:ext>
                  </a:extLst>
                </p:cNvPr>
                <p:cNvGrpSpPr/>
                <p:nvPr/>
              </p:nvGrpSpPr>
              <p:grpSpPr>
                <a:xfrm>
                  <a:off x="12296732" y="249606"/>
                  <a:ext cx="1775445" cy="866126"/>
                  <a:chOff x="12296732" y="249606"/>
                  <a:chExt cx="1775445" cy="866126"/>
                </a:xfrm>
              </p:grpSpPr>
              <p:sp>
                <p:nvSpPr>
                  <p:cNvPr id="24" name="Arrow: Curved Left 23">
                    <a:extLst>
                      <a:ext uri="{FF2B5EF4-FFF2-40B4-BE49-F238E27FC236}">
                        <a16:creationId xmlns:a16="http://schemas.microsoft.com/office/drawing/2014/main" id="{3591D280-67F5-5F95-C5E4-5295454DAAB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13614977" y="459545"/>
                    <a:ext cx="457200" cy="656187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Arrow: Down 27">
                    <a:extLst>
                      <a:ext uri="{FF2B5EF4-FFF2-40B4-BE49-F238E27FC236}">
                        <a16:creationId xmlns:a16="http://schemas.microsoft.com/office/drawing/2014/main" id="{06235CCB-4DA7-B6A9-E6BB-AB47728E2164}"/>
                      </a:ext>
                    </a:extLst>
                  </p:cNvPr>
                  <p:cNvSpPr/>
                  <p:nvPr/>
                </p:nvSpPr>
                <p:spPr>
                  <a:xfrm>
                    <a:off x="12296732" y="249606"/>
                    <a:ext cx="267894" cy="143763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E41CF1-E4E5-633F-DC19-9D65F5118B73}"/>
                </a:ext>
              </a:extLst>
            </p:cNvPr>
            <p:cNvSpPr txBox="1"/>
            <p:nvPr/>
          </p:nvSpPr>
          <p:spPr>
            <a:xfrm>
              <a:off x="10091988" y="1259405"/>
              <a:ext cx="2066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 err="1">
                  <a:latin typeface="Consolas" panose="020B0609020204030204" pitchFamily="49" charset="0"/>
                </a:rPr>
                <a:t>inicialização</a:t>
              </a:r>
              <a:endParaRPr lang="en-GB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293FBF-BF46-DF47-5810-BBC4A0C7E96D}"/>
              </a:ext>
            </a:extLst>
          </p:cNvPr>
          <p:cNvCxnSpPr/>
          <p:nvPr/>
        </p:nvCxnSpPr>
        <p:spPr>
          <a:xfrm flipH="1">
            <a:off x="3722914" y="1625373"/>
            <a:ext cx="2373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2F8FCF-5D70-3936-3B4C-B6362CF611AC}"/>
              </a:ext>
            </a:extLst>
          </p:cNvPr>
          <p:cNvSpPr txBox="1"/>
          <p:nvPr/>
        </p:nvSpPr>
        <p:spPr>
          <a:xfrm>
            <a:off x="6292875" y="1466229"/>
            <a:ext cx="3320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Importa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biblioteca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pygame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C647D-1659-A196-401C-037EA064880E}"/>
              </a:ext>
            </a:extLst>
          </p:cNvPr>
          <p:cNvSpPr txBox="1"/>
          <p:nvPr/>
        </p:nvSpPr>
        <p:spPr>
          <a:xfrm>
            <a:off x="401779" y="1466229"/>
            <a:ext cx="590695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  <a:latin typeface="Consolas" panose="020B0609020204030204" pitchFamily="49" charset="0"/>
              </a:rPr>
              <a:t>import 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pygame</a:t>
            </a:r>
            <a:endParaRPr lang="en-GB" b="0" dirty="0">
              <a:effectLst/>
              <a:latin typeface="Consolas" panose="020B0609020204030204" pitchFamily="49" charset="0"/>
            </a:endParaRPr>
          </a:p>
          <a:p>
            <a:endParaRPr lang="en-GB" b="0" dirty="0"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pygame.init</a:t>
            </a:r>
            <a:r>
              <a:rPr lang="en-GB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effectLst/>
                <a:highlight>
                  <a:srgbClr val="FF00FF"/>
                </a:highlight>
                <a:latin typeface="Consolas" panose="020B0609020204030204" pitchFamily="49" charset="0"/>
              </a:rPr>
              <a:t>screen</a:t>
            </a:r>
            <a:r>
              <a:rPr lang="en-GB" b="0" dirty="0"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pygame.display.set_mode</a:t>
            </a:r>
            <a:r>
              <a:rPr lang="en-GB" b="0" dirty="0">
                <a:effectLst/>
                <a:latin typeface="Consolas" panose="020B0609020204030204" pitchFamily="49" charset="0"/>
              </a:rPr>
              <a:t>((640, 480))</a:t>
            </a:r>
          </a:p>
          <a:p>
            <a:r>
              <a:rPr lang="en-GB" b="0" dirty="0" err="1">
                <a:effectLst/>
                <a:latin typeface="Consolas" panose="020B0609020204030204" pitchFamily="49" charset="0"/>
              </a:rPr>
              <a:t>pygame.display.set_caption</a:t>
            </a:r>
            <a:r>
              <a:rPr lang="en-GB" b="0" dirty="0">
                <a:effectLst/>
                <a:latin typeface="Consolas" panose="020B0609020204030204" pitchFamily="49" charset="0"/>
              </a:rPr>
              <a:t>("Test Window")</a:t>
            </a:r>
          </a:p>
          <a:p>
            <a:r>
              <a:rPr lang="en-GB" dirty="0">
                <a:latin typeface="Consolas" panose="020B0609020204030204" pitchFamily="49" charset="0"/>
              </a:rPr>
              <a:t>BLACK = </a:t>
            </a:r>
            <a:r>
              <a:rPr lang="en-GB" b="0" dirty="0">
                <a:effectLst/>
                <a:latin typeface="Consolas" panose="020B0609020204030204" pitchFamily="49" charset="0"/>
              </a:rPr>
              <a:t>(0, 0, 0)</a:t>
            </a:r>
          </a:p>
          <a:p>
            <a:r>
              <a:rPr lang="en-GB" b="0" dirty="0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clock = </a:t>
            </a:r>
            <a:r>
              <a:rPr lang="en-GB" b="0" dirty="0" err="1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pygame.time.Clock</a:t>
            </a:r>
            <a:r>
              <a:rPr lang="en-GB" b="0" dirty="0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GB" b="0" dirty="0">
                <a:effectLst/>
                <a:latin typeface="Consolas" panose="020B0609020204030204" pitchFamily="49" charset="0"/>
              </a:rPr>
            </a:br>
            <a:r>
              <a:rPr lang="en-GB" b="0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running = True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while </a:t>
            </a:r>
            <a:r>
              <a:rPr lang="en-GB" b="0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running: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for event in 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pygame.event.get</a:t>
            </a:r>
            <a:r>
              <a:rPr lang="en-GB" b="0" dirty="0"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    if 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event.type</a:t>
            </a:r>
            <a:r>
              <a:rPr lang="en-GB" b="0" dirty="0">
                <a:effectLst/>
                <a:latin typeface="Consolas" panose="020B0609020204030204" pitchFamily="49" charset="0"/>
              </a:rPr>
              <a:t> == 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pygame.QUIT</a:t>
            </a:r>
            <a:r>
              <a:rPr lang="en-GB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running = False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effectLst/>
                <a:highlight>
                  <a:srgbClr val="FF00FF"/>
                </a:highlight>
                <a:latin typeface="Consolas" panose="020B0609020204030204" pitchFamily="49" charset="0"/>
              </a:rPr>
              <a:t>screen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.fill</a:t>
            </a:r>
            <a:r>
              <a:rPr lang="en-GB" b="0" dirty="0">
                <a:effectLst/>
                <a:latin typeface="Consolas" panose="020B0609020204030204" pitchFamily="49" charset="0"/>
              </a:rPr>
              <a:t>(BLACK)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pygame.display.update</a:t>
            </a:r>
            <a:r>
              <a:rPr lang="en-GB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clock.tick</a:t>
            </a:r>
            <a:r>
              <a:rPr lang="en-GB" b="0" dirty="0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(60)</a:t>
            </a:r>
          </a:p>
          <a:p>
            <a:br>
              <a:rPr lang="en-GB" b="0" dirty="0">
                <a:effectLst/>
                <a:latin typeface="Consolas" panose="020B0609020204030204" pitchFamily="49" charset="0"/>
              </a:rPr>
            </a:br>
            <a:r>
              <a:rPr lang="en-GB" b="0" dirty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pygame.quit</a:t>
            </a:r>
            <a:r>
              <a:rPr lang="en-GB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E457C5E-1E82-575D-6EF0-93DE2C26A2F3}"/>
              </a:ext>
            </a:extLst>
          </p:cNvPr>
          <p:cNvSpPr/>
          <p:nvPr/>
        </p:nvSpPr>
        <p:spPr>
          <a:xfrm>
            <a:off x="10424389" y="441354"/>
            <a:ext cx="267894" cy="2078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A655E-C2ED-A201-F683-D7DABEC9B624}"/>
              </a:ext>
            </a:extLst>
          </p:cNvPr>
          <p:cNvSpPr txBox="1"/>
          <p:nvPr/>
        </p:nvSpPr>
        <p:spPr>
          <a:xfrm>
            <a:off x="10087967" y="20656"/>
            <a:ext cx="103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inicio</a:t>
            </a:r>
            <a:endParaRPr lang="en-GB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C1CF5F1-BE06-7831-3E76-580BB0E6D0FC}"/>
              </a:ext>
            </a:extLst>
          </p:cNvPr>
          <p:cNvSpPr/>
          <p:nvPr/>
        </p:nvSpPr>
        <p:spPr>
          <a:xfrm>
            <a:off x="10461740" y="2651103"/>
            <a:ext cx="267894" cy="2078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F466B-AECB-10A2-C866-18A4982F3935}"/>
              </a:ext>
            </a:extLst>
          </p:cNvPr>
          <p:cNvSpPr txBox="1"/>
          <p:nvPr/>
        </p:nvSpPr>
        <p:spPr>
          <a:xfrm>
            <a:off x="10320710" y="2875558"/>
            <a:ext cx="103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fim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507F6E-633E-CD59-D693-F97FB7F84E17}"/>
              </a:ext>
            </a:extLst>
          </p:cNvPr>
          <p:cNvCxnSpPr>
            <a:cxnSpLocks/>
          </p:cNvCxnSpPr>
          <p:nvPr/>
        </p:nvCxnSpPr>
        <p:spPr>
          <a:xfrm flipH="1" flipV="1">
            <a:off x="5161935" y="4483510"/>
            <a:ext cx="3953919" cy="102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">
            <a:extLst>
              <a:ext uri="{FF2B5EF4-FFF2-40B4-BE49-F238E27FC236}">
                <a16:creationId xmlns:a16="http://schemas.microsoft.com/office/drawing/2014/main" id="{932FB62C-5CF8-C7EF-E8D4-F2F811ABF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643" y="5501149"/>
            <a:ext cx="4397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Monitoriza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todos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os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eventos-sistema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que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aconteceram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(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foram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registados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)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desde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a ultima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vez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que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esta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instrução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foi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executada</a:t>
            </a:r>
            <a:endParaRPr lang="en-US" altLang="en-US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AC394A-6A3A-BA9D-C7CB-B023E03D1D6D}"/>
              </a:ext>
            </a:extLst>
          </p:cNvPr>
          <p:cNvCxnSpPr>
            <a:cxnSpLocks/>
          </p:cNvCxnSpPr>
          <p:nvPr/>
        </p:nvCxnSpPr>
        <p:spPr>
          <a:xfrm flipH="1" flipV="1">
            <a:off x="3252398" y="5962814"/>
            <a:ext cx="886983" cy="20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">
            <a:extLst>
              <a:ext uri="{FF2B5EF4-FFF2-40B4-BE49-F238E27FC236}">
                <a16:creationId xmlns:a16="http://schemas.microsoft.com/office/drawing/2014/main" id="{7FEF8BB1-3F49-B448-A413-A2D42571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251" y="6180037"/>
            <a:ext cx="1704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Actualiza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en-US" dirty="0" err="1">
                <a:solidFill>
                  <a:srgbClr val="374151"/>
                </a:solidFill>
                <a:latin typeface="Söhne"/>
              </a:rPr>
              <a:t>ecrã</a:t>
            </a:r>
            <a:endParaRPr lang="en-US" alt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4111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92F8-367F-2C1F-8E03-BC5010E3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795DB33-855A-1C55-38FE-52472675794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225075" y="3277466"/>
            <a:ext cx="13632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FE24A1-6B47-339F-5A48-0852F5774E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04487" y="2866768"/>
            <a:ext cx="4492111" cy="134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04088">
              <a:spcAft>
                <a:spcPts val="600"/>
              </a:spcAft>
            </a:pPr>
            <a:r>
              <a:rPr lang="en-US" altLang="en-US" sz="1232" b="1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Preto e </a:t>
            </a:r>
            <a:r>
              <a:rPr lang="en-US" altLang="en-US" sz="1232" b="1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branco</a:t>
            </a:r>
            <a:r>
              <a:rPr lang="en-US" altLang="en-US" sz="1232" b="1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altLang="en-US" sz="1232" b="1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ou</a:t>
            </a:r>
            <a:r>
              <a:rPr lang="en-US" altLang="en-US" sz="1232" b="1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altLang="en-US" sz="1232" b="1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cinzentos</a:t>
            </a:r>
            <a:r>
              <a:rPr lang="en-US" altLang="en-US" sz="1232" b="1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. </a:t>
            </a:r>
          </a:p>
          <a:p>
            <a:pPr defTabSz="704088">
              <a:spcAft>
                <a:spcPts val="600"/>
              </a:spcAft>
            </a:pP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0 </a:t>
            </a:r>
            <a:r>
              <a:rPr lang="pt-PT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- Preto</a:t>
            </a: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, </a:t>
            </a:r>
          </a:p>
          <a:p>
            <a:pPr defTabSz="704088">
              <a:spcAft>
                <a:spcPts val="600"/>
              </a:spcAft>
            </a:pP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255 - Branco. </a:t>
            </a:r>
          </a:p>
          <a:p>
            <a:pPr defTabSz="704088">
              <a:spcAft>
                <a:spcPts val="600"/>
              </a:spcAft>
            </a:pPr>
            <a:r>
              <a:rPr lang="en-US" altLang="en-US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Valores</a:t>
            </a: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altLang="en-US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interm</a:t>
            </a:r>
            <a:r>
              <a:rPr lang="pt-PT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é</a:t>
            </a:r>
            <a:r>
              <a:rPr lang="en-US" altLang="en-US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dios</a:t>
            </a: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– Escala de </a:t>
            </a:r>
            <a:r>
              <a:rPr lang="en-US" altLang="en-US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cinzas</a:t>
            </a: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de </a:t>
            </a:r>
            <a:r>
              <a:rPr lang="en-US" altLang="en-US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preto</a:t>
            </a: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a </a:t>
            </a:r>
            <a:r>
              <a:rPr lang="en-US" altLang="en-US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branco</a:t>
            </a: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.</a:t>
            </a:r>
            <a:endParaRPr lang="en-US" altLang="en-US" sz="1232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ctr" defTabSz="704088">
              <a:spcAft>
                <a:spcPts val="600"/>
              </a:spcAft>
            </a:pPr>
            <a:r>
              <a:rPr lang="en-US" altLang="en-US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      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F5D66-CCA2-87C3-69DA-069B444A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88" y="3892916"/>
            <a:ext cx="3601192" cy="107672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54C48DF1-C535-6032-04E5-ED5403895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693" y="5034076"/>
            <a:ext cx="7737151" cy="574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04088">
              <a:spcAft>
                <a:spcPts val="600"/>
              </a:spcAft>
            </a:pPr>
            <a:r>
              <a:rPr lang="en-GB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screen.fill</a:t>
            </a:r>
            <a:r>
              <a:rPr lang="en-GB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((0, 0, 0))</a:t>
            </a:r>
          </a:p>
          <a:p>
            <a:pPr defTabSz="704088">
              <a:spcAft>
                <a:spcPts val="600"/>
              </a:spcAft>
            </a:pPr>
            <a:r>
              <a:rPr lang="en-US" altLang="en-US" sz="1232" kern="1200" dirty="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 Define a </a:t>
            </a:r>
            <a:r>
              <a:rPr lang="en-US" altLang="en-US" sz="1232" kern="1200" dirty="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cor</a:t>
            </a:r>
            <a:r>
              <a:rPr lang="en-US" altLang="en-US" sz="1232" kern="1200" dirty="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de </a:t>
            </a:r>
            <a:r>
              <a:rPr lang="en-US" altLang="en-US" sz="1232" kern="1200" dirty="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fundo</a:t>
            </a:r>
            <a:r>
              <a:rPr lang="en-US" altLang="en-US" sz="1232" kern="1200" dirty="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da </a:t>
            </a:r>
            <a:r>
              <a:rPr lang="en-US" altLang="en-US" sz="1232" kern="1200" dirty="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janela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044AC-C8F2-804F-9574-F12A97B0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73" y="2798222"/>
            <a:ext cx="2056769" cy="1754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E56C1-06DD-5355-AD14-82FA4E5663DC}"/>
              </a:ext>
            </a:extLst>
          </p:cNvPr>
          <p:cNvSpPr txBox="1"/>
          <p:nvPr/>
        </p:nvSpPr>
        <p:spPr>
          <a:xfrm>
            <a:off x="5942795" y="3027549"/>
            <a:ext cx="4728537" cy="1614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GB" sz="1232" b="1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RGB</a:t>
            </a:r>
          </a:p>
          <a:p>
            <a:pPr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Red + Green = Yellow</a:t>
            </a:r>
          </a:p>
          <a:p>
            <a:pPr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Red + Blue = Purple</a:t>
            </a:r>
          </a:p>
          <a:p>
            <a:pPr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Green + Blue = Cyan (blue-green)</a:t>
            </a:r>
          </a:p>
          <a:p>
            <a:pPr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Red + Green + Blue = White</a:t>
            </a:r>
          </a:p>
          <a:p>
            <a:pPr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No </a:t>
            </a:r>
            <a:r>
              <a:rPr lang="en-GB" sz="1232" kern="1200" err="1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colors</a:t>
            </a:r>
            <a:r>
              <a:rPr lang="en-GB" sz="1232" kern="1200">
                <a:solidFill>
                  <a:srgbClr val="404040"/>
                </a:solidFill>
                <a:latin typeface="Lato" panose="020F0502020204030203" pitchFamily="34" charset="0"/>
                <a:ea typeface="+mn-ea"/>
                <a:cs typeface="+mn-cs"/>
              </a:rPr>
              <a:t> = Black</a:t>
            </a:r>
            <a:endParaRPr lang="en-GB" sz="1600" b="0" i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4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92F8-367F-2C1F-8E03-BC5010E3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Espaço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coordenadas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A475525-B8BD-1F44-16B2-C4F52208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3" y="4645069"/>
            <a:ext cx="20955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43109-6456-40B0-7686-5E7B4991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6" y="2178876"/>
            <a:ext cx="23241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stema cartesiano | Portal Académico del CCH">
            <a:extLst>
              <a:ext uri="{FF2B5EF4-FFF2-40B4-BE49-F238E27FC236}">
                <a16:creationId xmlns:a16="http://schemas.microsoft.com/office/drawing/2014/main" id="{33827079-6DA2-62CF-091B-C7E001DD9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09" y="2169818"/>
            <a:ext cx="19526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997EB24-72E9-1E0A-C04D-0B9D6FE4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3744686"/>
            <a:ext cx="3280449" cy="246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A123D-BF22-720D-8702-9E34C4ED82A1}"/>
              </a:ext>
            </a:extLst>
          </p:cNvPr>
          <p:cNvSpPr txBox="1"/>
          <p:nvPr/>
        </p:nvSpPr>
        <p:spPr>
          <a:xfrm>
            <a:off x="2369744" y="62964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Euclides 300 BC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EDAFF-A9DA-8F63-135F-EECBDF8A16B0}"/>
              </a:ext>
            </a:extLst>
          </p:cNvPr>
          <p:cNvSpPr txBox="1"/>
          <p:nvPr/>
        </p:nvSpPr>
        <p:spPr>
          <a:xfrm>
            <a:off x="6991009" y="4290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Descartes 1637</a:t>
            </a:r>
            <a:endParaRPr lang="en-GB" dirty="0"/>
          </a:p>
        </p:txBody>
      </p:sp>
      <p:pic>
        <p:nvPicPr>
          <p:cNvPr id="1038" name="Picture 14" descr="New Way to Measure Curvature of Space Could Unite Gravity Theory - Universe  Today">
            <a:extLst>
              <a:ext uri="{FF2B5EF4-FFF2-40B4-BE49-F238E27FC236}">
                <a16:creationId xmlns:a16="http://schemas.microsoft.com/office/drawing/2014/main" id="{F5ABF51C-CD0D-8ED8-7E0F-F9F07296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390" y="4966647"/>
            <a:ext cx="2438517" cy="136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1590C-BA1E-7528-D57E-8251369DE8AC}"/>
              </a:ext>
            </a:extLst>
          </p:cNvPr>
          <p:cNvSpPr txBox="1"/>
          <p:nvPr/>
        </p:nvSpPr>
        <p:spPr>
          <a:xfrm>
            <a:off x="352766" y="4258828"/>
            <a:ext cx="761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Escola de Atenas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CE851-1B09-C4EB-40B0-44F562E2C667}"/>
              </a:ext>
            </a:extLst>
          </p:cNvPr>
          <p:cNvSpPr txBox="1"/>
          <p:nvPr/>
        </p:nvSpPr>
        <p:spPr>
          <a:xfrm>
            <a:off x="9119390" y="6296496"/>
            <a:ext cx="275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Einstein 1905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73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E5C56-09D2-410A-BE73-02567A75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sz="5400"/>
              <a:t>Apresentação</a:t>
            </a:r>
            <a:endParaRPr lang="en-GB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ADB410-D984-8F66-248D-232292E42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5859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546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E055AB9-9570-5BA4-9CC2-8A78598225F3}"/>
              </a:ext>
            </a:extLst>
          </p:cNvPr>
          <p:cNvGrpSpPr/>
          <p:nvPr/>
        </p:nvGrpSpPr>
        <p:grpSpPr>
          <a:xfrm>
            <a:off x="6585857" y="2529047"/>
            <a:ext cx="5371093" cy="4013266"/>
            <a:chOff x="4787220" y="2312800"/>
            <a:chExt cx="4986934" cy="3897501"/>
          </a:xfrm>
        </p:grpSpPr>
        <p:pic>
          <p:nvPicPr>
            <p:cNvPr id="6152" name="Picture 8" descr="Cartesian coordinate system perspective grid three-dimensional. Vector isometric solid shapes projection. geometry and algebra">
              <a:extLst>
                <a:ext uri="{FF2B5EF4-FFF2-40B4-BE49-F238E27FC236}">
                  <a16:creationId xmlns:a16="http://schemas.microsoft.com/office/drawing/2014/main" id="{425E1E13-F7AC-7741-7B2E-5064DEEE95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65"/>
            <a:stretch/>
          </p:blipFill>
          <p:spPr bwMode="auto">
            <a:xfrm>
              <a:off x="4787220" y="2362200"/>
              <a:ext cx="4157300" cy="384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61AF4944-90E5-998C-3D99-BE69E70A8EF4}"/>
                </a:ext>
              </a:extLst>
            </p:cNvPr>
            <p:cNvSpPr/>
            <p:nvPr/>
          </p:nvSpPr>
          <p:spPr>
            <a:xfrm>
              <a:off x="7145331" y="2572773"/>
              <a:ext cx="1878937" cy="1170724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945072-E40A-E603-8FA1-42FF415E02EE}"/>
                </a:ext>
              </a:extLst>
            </p:cNvPr>
            <p:cNvSpPr txBox="1"/>
            <p:nvPr/>
          </p:nvSpPr>
          <p:spPr>
            <a:xfrm>
              <a:off x="6814682" y="2312800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(0,0)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523DA-39D9-23AA-C512-32F972023797}"/>
                </a:ext>
              </a:extLst>
            </p:cNvPr>
            <p:cNvSpPr txBox="1"/>
            <p:nvPr/>
          </p:nvSpPr>
          <p:spPr>
            <a:xfrm>
              <a:off x="8688600" y="368826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(800,600)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F4944B-64BF-9791-BEFE-E02921B16427}"/>
                </a:ext>
              </a:extLst>
            </p:cNvPr>
            <p:cNvSpPr txBox="1"/>
            <p:nvPr/>
          </p:nvSpPr>
          <p:spPr>
            <a:xfrm>
              <a:off x="6814682" y="4371688"/>
              <a:ext cx="11144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dirty="0"/>
                <a:t>1  2  3  4  5  6  7  8  9</a:t>
              </a:r>
              <a:endParaRPr lang="en-GB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DA870F-5FAC-4E30-3A5B-0F9D710EE4AE}"/>
                </a:ext>
              </a:extLst>
            </p:cNvPr>
            <p:cNvSpPr txBox="1"/>
            <p:nvPr/>
          </p:nvSpPr>
          <p:spPr>
            <a:xfrm>
              <a:off x="5424085" y="4402998"/>
              <a:ext cx="6912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900" dirty="0"/>
                <a:t>-10 -9 -8 -7</a:t>
              </a:r>
              <a:endParaRPr lang="en-GB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5CC5F3-5FCA-26D6-58F9-EFBA091ED452}"/>
                </a:ext>
              </a:extLst>
            </p:cNvPr>
            <p:cNvSpPr txBox="1"/>
            <p:nvPr/>
          </p:nvSpPr>
          <p:spPr>
            <a:xfrm>
              <a:off x="6660583" y="3371395"/>
              <a:ext cx="277640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pt-PT" sz="900" dirty="0"/>
            </a:p>
            <a:p>
              <a:r>
                <a:rPr lang="pt-PT" sz="900" dirty="0"/>
                <a:t>6</a:t>
              </a:r>
            </a:p>
            <a:p>
              <a:r>
                <a:rPr lang="pt-PT" sz="900" dirty="0"/>
                <a:t>5</a:t>
              </a:r>
            </a:p>
            <a:p>
              <a:r>
                <a:rPr lang="pt-PT" sz="900" dirty="0"/>
                <a:t>4</a:t>
              </a:r>
            </a:p>
            <a:p>
              <a:r>
                <a:rPr lang="pt-PT" sz="900" dirty="0"/>
                <a:t>3</a:t>
              </a:r>
            </a:p>
            <a:p>
              <a:r>
                <a:rPr lang="pt-PT" sz="900" dirty="0"/>
                <a:t>2</a:t>
              </a:r>
            </a:p>
            <a:p>
              <a:r>
                <a:rPr lang="pt-PT" sz="900" dirty="0"/>
                <a:t>1</a:t>
              </a:r>
            </a:p>
            <a:p>
              <a:r>
                <a:rPr lang="pt-PT" sz="900" dirty="0"/>
                <a:t>0</a:t>
              </a:r>
            </a:p>
            <a:p>
              <a:r>
                <a:rPr lang="pt-PT" sz="900" dirty="0"/>
                <a:t>-1</a:t>
              </a:r>
            </a:p>
            <a:p>
              <a:r>
                <a:rPr lang="pt-PT" sz="900" dirty="0"/>
                <a:t>-2</a:t>
              </a:r>
            </a:p>
            <a:p>
              <a:r>
                <a:rPr lang="pt-PT" sz="900" dirty="0"/>
                <a:t>-3</a:t>
              </a:r>
            </a:p>
            <a:p>
              <a:r>
                <a:rPr lang="pt-PT" sz="900" dirty="0"/>
                <a:t>-4</a:t>
              </a:r>
            </a:p>
            <a:p>
              <a:r>
                <a:rPr lang="pt-PT" sz="900" dirty="0"/>
                <a:t>-5</a:t>
              </a:r>
            </a:p>
            <a:p>
              <a:r>
                <a:rPr lang="pt-PT" sz="900" dirty="0"/>
                <a:t>-6</a:t>
              </a:r>
              <a:endParaRPr lang="en-GB" sz="9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E3D12-E48E-4B98-4E2B-98A8F3CC4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16"/>
          <a:stretch/>
        </p:blipFill>
        <p:spPr>
          <a:xfrm>
            <a:off x="66747" y="46253"/>
            <a:ext cx="7393593" cy="3019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DC0C0-5807-BC55-91CD-68BB55D5C92B}"/>
              </a:ext>
            </a:extLst>
          </p:cNvPr>
          <p:cNvSpPr txBox="1"/>
          <p:nvPr/>
        </p:nvSpPr>
        <p:spPr>
          <a:xfrm>
            <a:off x="1042702" y="288124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Coordenadas Cartesianas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8F425-888A-E5D0-F4F6-FA9C36EA3CC6}"/>
              </a:ext>
            </a:extLst>
          </p:cNvPr>
          <p:cNvSpPr txBox="1"/>
          <p:nvPr/>
        </p:nvSpPr>
        <p:spPr>
          <a:xfrm>
            <a:off x="4279438" y="2861703"/>
            <a:ext cx="18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Coordenadas Ecrã</a:t>
            </a:r>
            <a:endParaRPr lang="en-GB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38454641-D596-4CBE-75AF-E4F2D8B6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53" y="819404"/>
            <a:ext cx="1792770" cy="119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D59AC3-FBA6-0F3E-75B7-7484C5AD05ED}"/>
              </a:ext>
            </a:extLst>
          </p:cNvPr>
          <p:cNvCxnSpPr>
            <a:cxnSpLocks/>
          </p:cNvCxnSpPr>
          <p:nvPr/>
        </p:nvCxnSpPr>
        <p:spPr>
          <a:xfrm flipV="1">
            <a:off x="10110866" y="1447118"/>
            <a:ext cx="1240971" cy="111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0D407F-98AD-D877-EB69-50D524C022FD}"/>
              </a:ext>
            </a:extLst>
          </p:cNvPr>
          <p:cNvSpPr txBox="1"/>
          <p:nvPr/>
        </p:nvSpPr>
        <p:spPr>
          <a:xfrm>
            <a:off x="9969755" y="574197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3D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CCEC8-CC79-D400-4ABE-E6ED37EDFB28}"/>
              </a:ext>
            </a:extLst>
          </p:cNvPr>
          <p:cNvSpPr txBox="1"/>
          <p:nvPr/>
        </p:nvSpPr>
        <p:spPr>
          <a:xfrm>
            <a:off x="9782182" y="2367283"/>
            <a:ext cx="544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2D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86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99C5A45-B85F-4918-2FA7-87DD40D339BC}"/>
              </a:ext>
            </a:extLst>
          </p:cNvPr>
          <p:cNvSpPr/>
          <p:nvPr/>
        </p:nvSpPr>
        <p:spPr>
          <a:xfrm>
            <a:off x="334297" y="1248697"/>
            <a:ext cx="7130845" cy="3119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0024-CF1B-6AD1-1DDE-8CF7FC46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7" y="244462"/>
            <a:ext cx="10515600" cy="1325563"/>
          </a:xfrm>
        </p:spPr>
        <p:txBody>
          <a:bodyPr/>
          <a:lstStyle/>
          <a:p>
            <a:r>
              <a:rPr lang="pt-PT" dirty="0"/>
              <a:t>Linhas</a:t>
            </a:r>
            <a:endParaRPr lang="en-GB" dirty="0"/>
          </a:p>
        </p:txBody>
      </p:sp>
      <p:pic>
        <p:nvPicPr>
          <p:cNvPr id="4" name="Picture 2" descr="Figure 6">
            <a:extLst>
              <a:ext uri="{FF2B5EF4-FFF2-40B4-BE49-F238E27FC236}">
                <a16:creationId xmlns:a16="http://schemas.microsoft.com/office/drawing/2014/main" id="{317671CC-532C-0685-BC56-DEE8BF41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597" y="4209170"/>
            <a:ext cx="1871036" cy="195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ll-out: Line 4">
            <a:extLst>
              <a:ext uri="{FF2B5EF4-FFF2-40B4-BE49-F238E27FC236}">
                <a16:creationId xmlns:a16="http://schemas.microsoft.com/office/drawing/2014/main" id="{66C1C9E9-2ED1-C73B-9FE2-303D6275D96F}"/>
              </a:ext>
            </a:extLst>
          </p:cNvPr>
          <p:cNvSpPr/>
          <p:nvPr/>
        </p:nvSpPr>
        <p:spPr>
          <a:xfrm>
            <a:off x="7849917" y="5352271"/>
            <a:ext cx="1115786" cy="574903"/>
          </a:xfrm>
          <a:prstGeom prst="borderCallout1">
            <a:avLst>
              <a:gd name="adj1" fmla="val 47152"/>
              <a:gd name="adj2" fmla="val 99960"/>
              <a:gd name="adj3" fmla="val -2026"/>
              <a:gd name="adj4" fmla="val 2144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(2,4)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9D695-5F77-0F08-BB27-D3F516221024}"/>
              </a:ext>
            </a:extLst>
          </p:cNvPr>
          <p:cNvSpPr txBox="1"/>
          <p:nvPr/>
        </p:nvSpPr>
        <p:spPr>
          <a:xfrm>
            <a:off x="534717" y="5699536"/>
            <a:ext cx="664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Referencia</a:t>
            </a:r>
            <a:r>
              <a:rPr lang="en-GB" dirty="0"/>
              <a:t>:</a:t>
            </a:r>
          </a:p>
          <a:p>
            <a:r>
              <a:rPr lang="en-GB" dirty="0"/>
              <a:t>https://www.pygame.org/docs/ref/draw.html#pygame.draw.line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A73175-3AB7-C23E-9027-68B7F4E91BB1}"/>
              </a:ext>
            </a:extLst>
          </p:cNvPr>
          <p:cNvSpPr txBox="1"/>
          <p:nvPr/>
        </p:nvSpPr>
        <p:spPr>
          <a:xfrm>
            <a:off x="540865" y="2532472"/>
            <a:ext cx="7130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line(surface,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start_pos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end_pos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width=1)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9E875-2284-ACAF-1F41-89CB330BC092}"/>
              </a:ext>
            </a:extLst>
          </p:cNvPr>
          <p:cNvGrpSpPr/>
          <p:nvPr/>
        </p:nvGrpSpPr>
        <p:grpSpPr>
          <a:xfrm>
            <a:off x="534717" y="1635612"/>
            <a:ext cx="6649066" cy="2364160"/>
            <a:chOff x="534717" y="1635612"/>
            <a:chExt cx="6649066" cy="23641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95C6AC-4469-4DAF-4638-CDDE3B3A1730}"/>
                </a:ext>
              </a:extLst>
            </p:cNvPr>
            <p:cNvSpPr txBox="1"/>
            <p:nvPr/>
          </p:nvSpPr>
          <p:spPr>
            <a:xfrm>
              <a:off x="609843" y="163561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pygame.draw.</a:t>
              </a:r>
              <a:r>
                <a:rPr lang="en-GB" b="1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line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()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6E91B5-6642-208E-C9A0-B6A7902FA344}"/>
                </a:ext>
              </a:extLst>
            </p:cNvPr>
            <p:cNvSpPr txBox="1"/>
            <p:nvPr/>
          </p:nvSpPr>
          <p:spPr>
            <a:xfrm>
              <a:off x="534717" y="2132358"/>
              <a:ext cx="63614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line(surface, 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color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, 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start_pos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, 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end_pos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)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E60041-110F-686C-5703-0D530E2F2691}"/>
                </a:ext>
              </a:extLst>
            </p:cNvPr>
            <p:cNvSpPr txBox="1"/>
            <p:nvPr/>
          </p:nvSpPr>
          <p:spPr>
            <a:xfrm>
              <a:off x="3762158" y="2828159"/>
              <a:ext cx="806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(x, y)</a:t>
              </a:r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882515-D044-CE06-FB05-36EFCBA1802D}"/>
                </a:ext>
              </a:extLst>
            </p:cNvPr>
            <p:cNvSpPr txBox="1"/>
            <p:nvPr/>
          </p:nvSpPr>
          <p:spPr>
            <a:xfrm>
              <a:off x="5162200" y="2834301"/>
              <a:ext cx="806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(x, y)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BA23CB-A3DD-8B28-9FAA-50AB95163045}"/>
                </a:ext>
              </a:extLst>
            </p:cNvPr>
            <p:cNvSpPr txBox="1"/>
            <p:nvPr/>
          </p:nvSpPr>
          <p:spPr>
            <a:xfrm>
              <a:off x="2410544" y="2828159"/>
              <a:ext cx="11514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(r, </a:t>
              </a:r>
              <a:r>
                <a:rPr lang="en-GB" dirty="0">
                  <a:solidFill>
                    <a:srgbClr val="000000"/>
                  </a:solidFill>
                  <a:latin typeface="Arial" panose="020B0604020202020204" pitchFamily="34" charset="0"/>
                </a:rPr>
                <a:t>g, b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F9152B-C267-A17F-6B20-F9ED42765E15}"/>
                </a:ext>
              </a:extLst>
            </p:cNvPr>
            <p:cNvSpPr txBox="1"/>
            <p:nvPr/>
          </p:nvSpPr>
          <p:spPr>
            <a:xfrm>
              <a:off x="534717" y="3661218"/>
              <a:ext cx="66490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0" dirty="0">
                  <a:effectLst/>
                  <a:latin typeface="Consolas" panose="020B0609020204030204" pitchFamily="49" charset="0"/>
                </a:rPr>
                <a:t> </a:t>
              </a:r>
              <a:r>
                <a:rPr lang="en-GB" sz="1600" b="0" dirty="0" err="1">
                  <a:effectLst/>
                  <a:latin typeface="Consolas" panose="020B0609020204030204" pitchFamily="49" charset="0"/>
                </a:rPr>
                <a:t>pygame.draw.line</a:t>
              </a:r>
              <a:r>
                <a:rPr lang="en-GB" sz="1600" b="0" dirty="0">
                  <a:effectLst/>
                  <a:latin typeface="Consolas" panose="020B0609020204030204" pitchFamily="49" charset="0"/>
                </a:rPr>
                <a:t>(screen, (255,0,0), (0,0), (640,480),20)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36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122B5A-4BF4-83ED-A337-CB051094C5F9}"/>
              </a:ext>
            </a:extLst>
          </p:cNvPr>
          <p:cNvSpPr txBox="1"/>
          <p:nvPr/>
        </p:nvSpPr>
        <p:spPr>
          <a:xfrm>
            <a:off x="838200" y="3630250"/>
            <a:ext cx="640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https://www.pygame.org/docs/ref/draw.html</a:t>
            </a:r>
          </a:p>
        </p:txBody>
      </p:sp>
    </p:spTree>
    <p:extLst>
      <p:ext uri="{BB962C8B-B14F-4D97-AF65-F5344CB8AC3E}">
        <p14:creationId xmlns:p14="http://schemas.microsoft.com/office/powerpoint/2010/main" val="210825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67A2-D0B9-8EB3-B57C-EA42DDE5F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633" y="2113372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https://www.pygame.org/docs/ref/key.html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908D9-B384-14CE-D72B-6E909A6F2773}"/>
              </a:ext>
            </a:extLst>
          </p:cNvPr>
          <p:cNvSpPr txBox="1"/>
          <p:nvPr/>
        </p:nvSpPr>
        <p:spPr>
          <a:xfrm>
            <a:off x="5434781" y="4289041"/>
            <a:ext cx="6405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event in </a:t>
            </a:r>
            <a:r>
              <a:rPr lang="en-GB" dirty="0" err="1"/>
              <a:t>pygame.event.get</a:t>
            </a:r>
            <a:r>
              <a:rPr lang="en-GB" dirty="0"/>
              <a:t>(): </a:t>
            </a:r>
          </a:p>
          <a:p>
            <a:r>
              <a:rPr lang="en-GB" dirty="0"/>
              <a:t>         if </a:t>
            </a:r>
            <a:r>
              <a:rPr lang="en-GB" dirty="0" err="1"/>
              <a:t>event.type</a:t>
            </a:r>
            <a:r>
              <a:rPr lang="en-GB" dirty="0"/>
              <a:t> == </a:t>
            </a:r>
            <a:r>
              <a:rPr lang="en-GB" dirty="0" err="1"/>
              <a:t>pygame.QUIT</a:t>
            </a:r>
            <a:r>
              <a:rPr lang="en-GB" dirty="0"/>
              <a:t>: </a:t>
            </a:r>
          </a:p>
          <a:p>
            <a:r>
              <a:rPr lang="en-GB" dirty="0"/>
              <a:t>                    running = False </a:t>
            </a:r>
          </a:p>
          <a:p>
            <a:r>
              <a:rPr lang="en-GB" dirty="0"/>
              <a:t>        </a:t>
            </a:r>
            <a:r>
              <a:rPr lang="en-GB" dirty="0" err="1"/>
              <a:t>elif</a:t>
            </a:r>
            <a:r>
              <a:rPr lang="en-GB" dirty="0"/>
              <a:t> </a:t>
            </a:r>
            <a:r>
              <a:rPr lang="en-GB" dirty="0" err="1"/>
              <a:t>event.type</a:t>
            </a:r>
            <a:r>
              <a:rPr lang="en-GB" dirty="0"/>
              <a:t> == </a:t>
            </a:r>
            <a:r>
              <a:rPr lang="en-GB" dirty="0" err="1"/>
              <a:t>pygame.KEYDOWN</a:t>
            </a:r>
            <a:r>
              <a:rPr lang="en-GB" dirty="0"/>
              <a:t>: </a:t>
            </a:r>
          </a:p>
          <a:p>
            <a:r>
              <a:rPr lang="en-GB" dirty="0"/>
              <a:t>              if </a:t>
            </a:r>
            <a:r>
              <a:rPr lang="en-GB" dirty="0" err="1"/>
              <a:t>event.key</a:t>
            </a:r>
            <a:r>
              <a:rPr lang="en-GB" dirty="0"/>
              <a:t> == </a:t>
            </a:r>
            <a:r>
              <a:rPr lang="en-GB" dirty="0" err="1"/>
              <a:t>pygame.K_LEFT</a:t>
            </a:r>
            <a:r>
              <a:rPr lang="en-GB" dirty="0"/>
              <a:t>: </a:t>
            </a:r>
          </a:p>
          <a:p>
            <a:r>
              <a:rPr lang="en-GB" dirty="0"/>
              <a:t>                        print("Left arrow key pressed") </a:t>
            </a:r>
          </a:p>
          <a:p>
            <a:r>
              <a:rPr lang="en-GB" dirty="0"/>
              <a:t>              </a:t>
            </a:r>
            <a:r>
              <a:rPr lang="en-GB" dirty="0" err="1"/>
              <a:t>elif</a:t>
            </a:r>
            <a:r>
              <a:rPr lang="en-GB" dirty="0"/>
              <a:t> </a:t>
            </a:r>
            <a:r>
              <a:rPr lang="en-GB" dirty="0" err="1"/>
              <a:t>event.key</a:t>
            </a:r>
            <a:r>
              <a:rPr lang="en-GB" dirty="0"/>
              <a:t> == </a:t>
            </a:r>
            <a:r>
              <a:rPr lang="en-GB" dirty="0" err="1"/>
              <a:t>pygame.K_RIGHT</a:t>
            </a:r>
            <a:r>
              <a:rPr lang="en-GB" dirty="0"/>
              <a:t>: </a:t>
            </a:r>
          </a:p>
          <a:p>
            <a:r>
              <a:rPr lang="en-GB" dirty="0"/>
              <a:t>                        print("Right arrow key pressed")</a:t>
            </a:r>
          </a:p>
        </p:txBody>
      </p:sp>
    </p:spTree>
    <p:extLst>
      <p:ext uri="{BB962C8B-B14F-4D97-AF65-F5344CB8AC3E}">
        <p14:creationId xmlns:p14="http://schemas.microsoft.com/office/powerpoint/2010/main" val="383728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F1B2C8-8CAD-52BF-D9BB-48B7015BA0B6}"/>
              </a:ext>
            </a:extLst>
          </p:cNvPr>
          <p:cNvSpPr txBox="1"/>
          <p:nvPr/>
        </p:nvSpPr>
        <p:spPr>
          <a:xfrm>
            <a:off x="838200" y="5183341"/>
            <a:ext cx="640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https://docs.python.org/3/library/random.html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B5162-C4C8-6DCB-1667-50AE35CF2BE1}"/>
              </a:ext>
            </a:extLst>
          </p:cNvPr>
          <p:cNvSpPr txBox="1"/>
          <p:nvPr/>
        </p:nvSpPr>
        <p:spPr>
          <a:xfrm>
            <a:off x="5567517" y="3262263"/>
            <a:ext cx="64057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import random </a:t>
            </a:r>
          </a:p>
          <a:p>
            <a:r>
              <a:rPr lang="en-GB" dirty="0"/>
              <a:t># Generate a random number between 0 and 9 </a:t>
            </a:r>
          </a:p>
          <a:p>
            <a:r>
              <a:rPr lang="en-GB" dirty="0" err="1"/>
              <a:t>random_num</a:t>
            </a:r>
            <a:r>
              <a:rPr lang="en-GB" dirty="0"/>
              <a:t> = </a:t>
            </a:r>
            <a:r>
              <a:rPr lang="en-GB" dirty="0" err="1"/>
              <a:t>random.randrange</a:t>
            </a:r>
            <a:r>
              <a:rPr lang="en-GB" dirty="0"/>
              <a:t>(10) </a:t>
            </a:r>
          </a:p>
          <a:p>
            <a:endParaRPr lang="en-GB" dirty="0"/>
          </a:p>
          <a:p>
            <a:r>
              <a:rPr lang="en-GB" dirty="0"/>
              <a:t>print("Random number between 0 and 9:", </a:t>
            </a:r>
            <a:r>
              <a:rPr lang="en-GB" dirty="0" err="1"/>
              <a:t>random_num</a:t>
            </a:r>
            <a:r>
              <a:rPr lang="en-GB" dirty="0"/>
              <a:t>) </a:t>
            </a:r>
          </a:p>
          <a:p>
            <a:r>
              <a:rPr lang="en-GB" dirty="0"/>
              <a:t># Generate a random number between 1 and 100 </a:t>
            </a:r>
          </a:p>
          <a:p>
            <a:r>
              <a:rPr lang="en-GB" dirty="0"/>
              <a:t>random_num_2 = </a:t>
            </a:r>
            <a:r>
              <a:rPr lang="en-GB" dirty="0" err="1"/>
              <a:t>random.randrange</a:t>
            </a:r>
            <a:r>
              <a:rPr lang="en-GB" dirty="0"/>
              <a:t>(1, 101)</a:t>
            </a:r>
          </a:p>
          <a:p>
            <a:endParaRPr lang="en-GB" dirty="0"/>
          </a:p>
          <a:p>
            <a:r>
              <a:rPr lang="en-GB" dirty="0"/>
              <a:t> print("Random number between 1 and 100:", random_num_2) </a:t>
            </a:r>
          </a:p>
          <a:p>
            <a:r>
              <a:rPr lang="en-GB" dirty="0"/>
              <a:t># Generate a random even number between 0 and 20 </a:t>
            </a:r>
            <a:r>
              <a:rPr lang="en-GB" dirty="0" err="1"/>
              <a:t>random_even</a:t>
            </a:r>
            <a:r>
              <a:rPr lang="en-GB" dirty="0"/>
              <a:t> = </a:t>
            </a:r>
            <a:r>
              <a:rPr lang="en-GB" dirty="0" err="1"/>
              <a:t>random.randrange</a:t>
            </a:r>
            <a:r>
              <a:rPr lang="en-GB" dirty="0"/>
              <a:t>(0, 21, 2) </a:t>
            </a:r>
          </a:p>
          <a:p>
            <a:r>
              <a:rPr lang="en-GB" dirty="0"/>
              <a:t>print("Random even number between 0 and 20:", </a:t>
            </a:r>
            <a:r>
              <a:rPr lang="en-GB" dirty="0" err="1"/>
              <a:t>random_even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767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668587-ED4F-0A63-6EC2-BDDC0619A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"/>
          <a:stretch/>
        </p:blipFill>
        <p:spPr>
          <a:xfrm>
            <a:off x="1" y="0"/>
            <a:ext cx="12270296" cy="6934200"/>
          </a:xfrm>
          <a:prstGeom prst="rect">
            <a:avLst/>
          </a:prstGeom>
        </p:spPr>
      </p:pic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7467240E-ECE0-6583-348B-7C9C65B6937C}"/>
              </a:ext>
            </a:extLst>
          </p:cNvPr>
          <p:cNvSpPr/>
          <p:nvPr/>
        </p:nvSpPr>
        <p:spPr>
          <a:xfrm rot="16200000">
            <a:off x="757084" y="1691148"/>
            <a:ext cx="3117179" cy="2910349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8D739-7A71-5CB6-9A19-78C05AD2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Exercícios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Image for the Color tutorial">
            <a:extLst>
              <a:ext uri="{FF2B5EF4-FFF2-40B4-BE49-F238E27FC236}">
                <a16:creationId xmlns:a16="http://schemas.microsoft.com/office/drawing/2014/main" id="{4B3571F1-AB79-0FD5-A479-0548F6CE4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16" y="2374102"/>
            <a:ext cx="5834568" cy="13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09DC6-0385-100F-2506-2375786305FB}"/>
              </a:ext>
            </a:extLst>
          </p:cNvPr>
          <p:cNvSpPr txBox="1"/>
          <p:nvPr/>
        </p:nvSpPr>
        <p:spPr>
          <a:xfrm>
            <a:off x="4240947" y="3728141"/>
            <a:ext cx="41835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pt-PT" sz="1600" dirty="0"/>
              <a:t>2</a:t>
            </a:r>
            <a:r>
              <a:rPr lang="pt-P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Preencha o ecrã de barras verticais coloridas</a:t>
            </a:r>
            <a:endParaRPr lang="en-GB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5A81F-94CB-54F3-3B69-92DE0FC95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57" y="376292"/>
            <a:ext cx="1946444" cy="1533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728B28-033F-3019-A7BC-287331CB2A50}"/>
              </a:ext>
            </a:extLst>
          </p:cNvPr>
          <p:cNvSpPr txBox="1"/>
          <p:nvPr/>
        </p:nvSpPr>
        <p:spPr>
          <a:xfrm>
            <a:off x="4310356" y="1899255"/>
            <a:ext cx="48746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pt-P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– Crie um quadrado preenchido com as duas diagonais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84C58-0B02-A4E5-D80E-2DD3611F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947" y="4196284"/>
            <a:ext cx="2445815" cy="135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36377-D935-F155-D9DD-DCD10E23A0F1}"/>
              </a:ext>
            </a:extLst>
          </p:cNvPr>
          <p:cNvSpPr txBox="1"/>
          <p:nvPr/>
        </p:nvSpPr>
        <p:spPr>
          <a:xfrm>
            <a:off x="4240947" y="5550391"/>
            <a:ext cx="761617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pt-P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– Procure a documentação para a função </a:t>
            </a:r>
            <a:r>
              <a:rPr lang="pt-PT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</a:t>
            </a:r>
            <a:r>
              <a:rPr lang="pt-P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Fa</a:t>
            </a:r>
            <a:r>
              <a:rPr lang="pt-PT" sz="1600" dirty="0"/>
              <a:t>ça linhas que partem do centro para direções aleatórias</a:t>
            </a:r>
            <a:endParaRPr lang="en-GB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36377-D935-F155-D9DD-DCD10E23A0F1}"/>
              </a:ext>
            </a:extLst>
          </p:cNvPr>
          <p:cNvSpPr txBox="1"/>
          <p:nvPr/>
        </p:nvSpPr>
        <p:spPr>
          <a:xfrm>
            <a:off x="4257016" y="6217032"/>
            <a:ext cx="761617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pt-P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– Vá fazendo linhas consecutivas com origem e destino aleatórios. Também a cor deve mudar.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4008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7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1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77401-67C9-6C19-3897-7549D039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02" y="1033845"/>
            <a:ext cx="4219198" cy="374453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47" name="Oval 21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2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13AD5-5C01-2C47-1BFE-DF71D206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63" y="3657600"/>
            <a:ext cx="3965092" cy="290442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5997B-628C-7D27-F34D-E670F769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05" y="152103"/>
            <a:ext cx="4508682" cy="350549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FF30F2-E8EC-22D6-A1BC-4F9AD662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96" y="6342721"/>
            <a:ext cx="7253850" cy="515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 err="1"/>
              <a:t>MSc</a:t>
            </a:r>
            <a:r>
              <a:rPr lang="pt-PT" sz="2000" dirty="0"/>
              <a:t>/PhD </a:t>
            </a:r>
            <a:r>
              <a:rPr lang="pt-PT" sz="2000" dirty="0" err="1"/>
              <a:t>Arts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Computational</a:t>
            </a:r>
            <a:r>
              <a:rPr lang="pt-PT" sz="2000" dirty="0"/>
              <a:t> Technologies</a:t>
            </a:r>
            <a:endParaRPr lang="en-GB" sz="2000" dirty="0"/>
          </a:p>
        </p:txBody>
      </p:sp>
      <p:sp>
        <p:nvSpPr>
          <p:cNvPr id="49" name="Arc 25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27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8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DC1181-7149-143A-A243-210531E72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0" r="2" b="22766"/>
          <a:stretch/>
        </p:blipFill>
        <p:spPr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5050A-24D1-5FEB-AE05-B092D9CFE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" r="15474" b="-2"/>
          <a:stretch/>
        </p:blipFill>
        <p:spPr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F9714-E47A-E87A-1B54-F3172CC0C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2" r="8312" b="-1"/>
          <a:stretch/>
        </p:blipFill>
        <p:spPr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794AC-EA0F-2063-29DE-FA63B6C52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6" r="7997" b="1"/>
          <a:stretch/>
        </p:blipFill>
        <p:spPr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4C745-D76F-E5D1-9098-E84D3326A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46" r="24575" b="2"/>
          <a:stretch/>
        </p:blipFill>
        <p:spPr>
          <a:xfrm>
            <a:off x="3983736" y="1918638"/>
            <a:ext cx="4224528" cy="30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5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5B9A21-9B3C-F098-D195-ABC89B9E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207" y="-177"/>
            <a:ext cx="12624125" cy="68581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38AB-1985-6245-2F88-0D76E6BB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6082456"/>
            <a:ext cx="10515600" cy="558346"/>
          </a:xfrm>
        </p:spPr>
        <p:txBody>
          <a:bodyPr>
            <a:normAutofit/>
          </a:bodyPr>
          <a:lstStyle/>
          <a:p>
            <a:r>
              <a:rPr lang="en-GB" sz="1200" dirty="0">
                <a:hlinkClick r:id="rId3"/>
              </a:rPr>
              <a:t>https://assetstore.unity.com/packages/tools/behavior-ai/easy-population-102334</a:t>
            </a:r>
            <a:endParaRPr lang="en-GB" sz="1200" dirty="0"/>
          </a:p>
          <a:p>
            <a:r>
              <a:rPr lang="en-GB" sz="1200" dirty="0">
                <a:hlinkClick r:id="rId4"/>
              </a:rPr>
              <a:t>https://www.youtube.com/watch?v=GKX0RFr3gDc</a:t>
            </a:r>
            <a:endParaRPr lang="en-GB" sz="1200" dirty="0"/>
          </a:p>
          <a:p>
            <a:endParaRPr lang="en-GB" sz="10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6D37-C20E-2DF9-610B-C68E249EB368}"/>
              </a:ext>
            </a:extLst>
          </p:cNvPr>
          <p:cNvSpPr txBox="1"/>
          <p:nvPr/>
        </p:nvSpPr>
        <p:spPr>
          <a:xfrm>
            <a:off x="587828" y="424544"/>
            <a:ext cx="1957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EasyPopulation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Unity Asset store</a:t>
            </a:r>
          </a:p>
        </p:txBody>
      </p:sp>
    </p:spTree>
    <p:extLst>
      <p:ext uri="{BB962C8B-B14F-4D97-AF65-F5344CB8AC3E}">
        <p14:creationId xmlns:p14="http://schemas.microsoft.com/office/powerpoint/2010/main" val="401608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4CBCBCD-0EB3-8C9F-3DBC-92CD9F9D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86"/>
            <a:ext cx="6067200" cy="3920034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">
            <a:extLst>
              <a:ext uri="{FF2B5EF4-FFF2-40B4-BE49-F238E27FC236}">
                <a16:creationId xmlns:a16="http://schemas.microsoft.com/office/drawing/2014/main" id="{79961DBE-69C0-777F-A6AB-97EFEE70C9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1" r="1" b="4482"/>
          <a:stretch/>
        </p:blipFill>
        <p:spPr>
          <a:xfrm>
            <a:off x="6198204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026" name="Picture 2" descr="vicon">
            <a:extLst>
              <a:ext uri="{FF2B5EF4-FFF2-40B4-BE49-F238E27FC236}">
                <a16:creationId xmlns:a16="http://schemas.microsoft.com/office/drawing/2014/main" id="{06615B7A-8856-B59F-3532-37EBFF40D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r="2" b="13457"/>
          <a:stretch/>
        </p:blipFill>
        <p:spPr bwMode="auto">
          <a:xfrm>
            <a:off x="20" y="4069976"/>
            <a:ext cx="3535311" cy="27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ouple of people in a room&#10;&#10;Description automatically generated">
            <a:extLst>
              <a:ext uri="{FF2B5EF4-FFF2-40B4-BE49-F238E27FC236}">
                <a16:creationId xmlns:a16="http://schemas.microsoft.com/office/drawing/2014/main" id="{C5982032-91FB-5F33-E7D6-2D8705020A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 b="1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F03912-D308-B3DD-A648-AD0B188D31BF}"/>
              </a:ext>
            </a:extLst>
          </p:cNvPr>
          <p:cNvSpPr txBox="1"/>
          <p:nvPr/>
        </p:nvSpPr>
        <p:spPr>
          <a:xfrm>
            <a:off x="80433" y="63616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https://ghostdance.ulusofona.pt/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418CD-CF92-E44E-6F38-C4E296A38026}"/>
              </a:ext>
            </a:extLst>
          </p:cNvPr>
          <p:cNvSpPr txBox="1"/>
          <p:nvPr/>
        </p:nvSpPr>
        <p:spPr>
          <a:xfrm>
            <a:off x="489858" y="304800"/>
            <a:ext cx="170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GhostDance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197CDD-3774-6C2E-05E8-23209251A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160" y="4041868"/>
            <a:ext cx="3567611" cy="28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775EF-3BE7-EA9D-3707-D6AC451F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pt-PT" sz="5200"/>
              <a:t>Laboratório IMFVJ1 </a:t>
            </a:r>
            <a:endParaRPr lang="en-GB" sz="5200"/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A735FDA0-4F14-637A-8658-E902587FA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1492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469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708AE-1B2F-D5B3-AD3F-02F264C5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Avaliação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7A20-3C27-8326-0B4F-3B08DBA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Todas</a:t>
            </a:r>
            <a:r>
              <a:rPr lang="en-US" sz="2000" dirty="0"/>
              <a:t> as </a:t>
            </a:r>
            <a:r>
              <a:rPr lang="en-US" sz="2000" dirty="0" err="1"/>
              <a:t>sessões</a:t>
            </a:r>
            <a:r>
              <a:rPr lang="en-US" sz="2000" dirty="0"/>
              <a:t>, </a:t>
            </a:r>
            <a:r>
              <a:rPr lang="en-US" sz="2000" dirty="0" err="1"/>
              <a:t>presença</a:t>
            </a:r>
            <a:r>
              <a:rPr lang="en-US" sz="2000" dirty="0"/>
              <a:t> e </a:t>
            </a: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realizado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sala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1CF0B-4965-ED76-7E1E-8BFF9A7657A8}"/>
              </a:ext>
            </a:extLst>
          </p:cNvPr>
          <p:cNvSpPr txBox="1"/>
          <p:nvPr/>
        </p:nvSpPr>
        <p:spPr>
          <a:xfrm>
            <a:off x="8717379" y="2271251"/>
            <a:ext cx="3474621" cy="449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Avaliação contínua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Componente teórica (50%)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(nota mínima 7 valores na componente teórica e nota mínima de 5 valores no último teste teórico de avaliação):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1 a 4 testes teóricos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Componente prática (50%)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(nota mínima de 7 valores na componente prática)  Exercícios resolvidos em sala de aula, ou trabalhos disponíveis no </a:t>
            </a:r>
            <a:r>
              <a:rPr lang="pt-BR" sz="1400" dirty="0" err="1"/>
              <a:t>moodle</a:t>
            </a:r>
            <a:r>
              <a:rPr lang="pt-BR" sz="14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Segunda época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Componente teórica - 10 valores (nota mínima 7): Exame [10v] Componente prática - 10 valores (nota mínima 7): Projeto [10v]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Época especial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Componente teórica - 10 valores (nota mínima 7): Exame [10v] Componente prática - 10 valores (nota mínima 7): Projeto [10v] A avaliação de época especial está disponível de acordo com o artigo 19º do Regulamento Geral de Avaliação da Universidade Lusófona.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802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57809-970C-C8E1-1F4F-974F5902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Ferramentas (para IMFVJ1)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6546B9-EE68-29E3-194C-7CD97E622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68683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954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1150</Words>
  <Application>Microsoft Office PowerPoint</Application>
  <PresentationFormat>Widescreen</PresentationFormat>
  <Paragraphs>172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Lato</vt:lpstr>
      <vt:lpstr>Söhne</vt:lpstr>
      <vt:lpstr>Office Theme</vt:lpstr>
      <vt:lpstr>IMFVJ1 – Prática laboratorial  Aula 1  </vt:lpstr>
      <vt:lpstr>Apresentação</vt:lpstr>
      <vt:lpstr>PowerPoint Presentation</vt:lpstr>
      <vt:lpstr>PowerPoint Presentation</vt:lpstr>
      <vt:lpstr>PowerPoint Presentation</vt:lpstr>
      <vt:lpstr>PowerPoint Presentation</vt:lpstr>
      <vt:lpstr>Laboratório IMFVJ1 </vt:lpstr>
      <vt:lpstr>Avaliação</vt:lpstr>
      <vt:lpstr>Ferramentas (para IMFVJ1)</vt:lpstr>
      <vt:lpstr>PowerPoint Presentation</vt:lpstr>
      <vt:lpstr>Modo comando </vt:lpstr>
      <vt:lpstr>PowerPoint Presentation</vt:lpstr>
      <vt:lpstr>Visual Studio Code </vt:lpstr>
      <vt:lpstr>PowerPoint Presentation</vt:lpstr>
      <vt:lpstr>Aceda ao git da disciplina  https://github.com/virtualeiro/pygame-imfvj1-2024-2025 e copie o ficheiro minimal.py </vt:lpstr>
      <vt:lpstr>PowerPoint Presentation</vt:lpstr>
      <vt:lpstr>Estrutura de um programa (minimal.py)</vt:lpstr>
      <vt:lpstr>Cor</vt:lpstr>
      <vt:lpstr>Espaço e coordenadas</vt:lpstr>
      <vt:lpstr>PowerPoint Presentation</vt:lpstr>
      <vt:lpstr>Linhas</vt:lpstr>
      <vt:lpstr>PowerPoint Presentation</vt:lpstr>
      <vt:lpstr>PowerPoint Presentation</vt:lpstr>
      <vt:lpstr>PowerPoint Presentation</vt:lpstr>
      <vt:lpstr>Exercícios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https://p5.readthedocs.io/en/latest/</dc:title>
  <dc:creator>Rui Antunes</dc:creator>
  <cp:lastModifiedBy>Rui Antunes</cp:lastModifiedBy>
  <cp:revision>27</cp:revision>
  <dcterms:created xsi:type="dcterms:W3CDTF">2023-08-29T14:43:20Z</dcterms:created>
  <dcterms:modified xsi:type="dcterms:W3CDTF">2024-09-26T07:18:41Z</dcterms:modified>
</cp:coreProperties>
</file>